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364" r:id="rId2"/>
    <p:sldId id="460" r:id="rId3"/>
    <p:sldId id="473" r:id="rId4"/>
    <p:sldId id="472" r:id="rId5"/>
    <p:sldId id="508" r:id="rId6"/>
    <p:sldId id="494" r:id="rId7"/>
    <p:sldId id="495" r:id="rId8"/>
    <p:sldId id="507" r:id="rId9"/>
    <p:sldId id="483" r:id="rId10"/>
    <p:sldId id="497" r:id="rId11"/>
    <p:sldId id="496" r:id="rId12"/>
    <p:sldId id="487" r:id="rId13"/>
    <p:sldId id="499" r:id="rId14"/>
    <p:sldId id="489" r:id="rId15"/>
    <p:sldId id="500" r:id="rId16"/>
    <p:sldId id="501" r:id="rId17"/>
    <p:sldId id="502" r:id="rId18"/>
    <p:sldId id="503" r:id="rId19"/>
    <p:sldId id="40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1FE7"/>
    <a:srgbClr val="66FF33"/>
    <a:srgbClr val="FC0A94"/>
    <a:srgbClr val="00B09F"/>
    <a:srgbClr val="97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F0E1F7-16DA-4296-B0ED-F69DA061A8E3}" v="148" dt="2023-05-16T20:55:49.442"/>
    <p1510:client id="{89638479-8060-40FF-904A-BE8EC1A5E201}" v="83" dt="2023-05-16T15:54:01.2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09" autoAdjust="0"/>
    <p:restoredTop sz="62121" autoAdjust="0"/>
  </p:normalViewPr>
  <p:slideViewPr>
    <p:cSldViewPr snapToGrid="0">
      <p:cViewPr varScale="1">
        <p:scale>
          <a:sx n="53" d="100"/>
          <a:sy n="53" d="100"/>
        </p:scale>
        <p:origin x="1443" y="1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107" d="100"/>
          <a:sy n="107" d="100"/>
        </p:scale>
        <p:origin x="789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ganj, Iman" userId="528e1e0b-db81-4f61-b532-a0ac7c6ac721" providerId="ADAL" clId="{11F0E1F7-16DA-4296-B0ED-F69DA061A8E3}"/>
    <pc:docChg chg="undo custSel addSld delSld modSld sldOrd">
      <pc:chgData name="Aganj, Iman" userId="528e1e0b-db81-4f61-b532-a0ac7c6ac721" providerId="ADAL" clId="{11F0E1F7-16DA-4296-B0ED-F69DA061A8E3}" dt="2023-05-16T20:55:49.431" v="6122"/>
      <pc:docMkLst>
        <pc:docMk/>
      </pc:docMkLst>
      <pc:sldChg chg="addSp delSp modSp mod modTransition modAnim modNotesTx">
        <pc:chgData name="Aganj, Iman" userId="528e1e0b-db81-4f61-b532-a0ac7c6ac721" providerId="ADAL" clId="{11F0E1F7-16DA-4296-B0ED-F69DA061A8E3}" dt="2023-05-16T20:54:14.322" v="6111"/>
        <pc:sldMkLst>
          <pc:docMk/>
          <pc:sldMk cId="241279756" sldId="364"/>
        </pc:sldMkLst>
        <pc:picChg chg="add del mod">
          <ac:chgData name="Aganj, Iman" userId="528e1e0b-db81-4f61-b532-a0ac7c6ac721" providerId="ADAL" clId="{11F0E1F7-16DA-4296-B0ED-F69DA061A8E3}" dt="2023-05-16T19:44:58.298" v="5900"/>
          <ac:picMkLst>
            <pc:docMk/>
            <pc:sldMk cId="241279756" sldId="364"/>
            <ac:picMk id="9" creationId="{B4779D52-C92A-C8C6-F1A3-59509BB67280}"/>
          </ac:picMkLst>
        </pc:picChg>
        <pc:picChg chg="add del mod ord">
          <ac:chgData name="Aganj, Iman" userId="528e1e0b-db81-4f61-b532-a0ac7c6ac721" providerId="ADAL" clId="{11F0E1F7-16DA-4296-B0ED-F69DA061A8E3}" dt="2023-05-16T19:45:06.993" v="5901"/>
          <ac:picMkLst>
            <pc:docMk/>
            <pc:sldMk cId="241279756" sldId="364"/>
            <ac:picMk id="15" creationId="{5A7A078F-D953-E4AA-58E7-C3CED7D58229}"/>
          </ac:picMkLst>
        </pc:picChg>
        <pc:picChg chg="add del mod">
          <ac:chgData name="Aganj, Iman" userId="528e1e0b-db81-4f61-b532-a0ac7c6ac721" providerId="ADAL" clId="{11F0E1F7-16DA-4296-B0ED-F69DA061A8E3}" dt="2023-05-16T19:45:11.598" v="5903"/>
          <ac:picMkLst>
            <pc:docMk/>
            <pc:sldMk cId="241279756" sldId="364"/>
            <ac:picMk id="16" creationId="{8BAB0D60-036E-1E4C-351E-7C425EB67DE6}"/>
          </ac:picMkLst>
        </pc:picChg>
        <pc:picChg chg="add del mod ord">
          <ac:chgData name="Aganj, Iman" userId="528e1e0b-db81-4f61-b532-a0ac7c6ac721" providerId="ADAL" clId="{11F0E1F7-16DA-4296-B0ED-F69DA061A8E3}" dt="2023-05-16T19:45:25.505" v="5904"/>
          <ac:picMkLst>
            <pc:docMk/>
            <pc:sldMk cId="241279756" sldId="364"/>
            <ac:picMk id="19" creationId="{25A918C7-15C9-CE16-4A01-2E8D6C2C9E3D}"/>
          </ac:picMkLst>
        </pc:picChg>
        <pc:picChg chg="add del mod">
          <ac:chgData name="Aganj, Iman" userId="528e1e0b-db81-4f61-b532-a0ac7c6ac721" providerId="ADAL" clId="{11F0E1F7-16DA-4296-B0ED-F69DA061A8E3}" dt="2023-05-16T19:45:28.197" v="5906"/>
          <ac:picMkLst>
            <pc:docMk/>
            <pc:sldMk cId="241279756" sldId="364"/>
            <ac:picMk id="20" creationId="{003D7D77-A03D-84EB-7221-B83D484B08B6}"/>
          </ac:picMkLst>
        </pc:picChg>
        <pc:picChg chg="add del mod ord">
          <ac:chgData name="Aganj, Iman" userId="528e1e0b-db81-4f61-b532-a0ac7c6ac721" providerId="ADAL" clId="{11F0E1F7-16DA-4296-B0ED-F69DA061A8E3}" dt="2023-05-16T19:46:07.879" v="5907"/>
          <ac:picMkLst>
            <pc:docMk/>
            <pc:sldMk cId="241279756" sldId="364"/>
            <ac:picMk id="23" creationId="{4C8D2FF8-6671-B946-9B22-0559DAC4C31A}"/>
          </ac:picMkLst>
        </pc:picChg>
        <pc:picChg chg="add del mod">
          <ac:chgData name="Aganj, Iman" userId="528e1e0b-db81-4f61-b532-a0ac7c6ac721" providerId="ADAL" clId="{11F0E1F7-16DA-4296-B0ED-F69DA061A8E3}" dt="2023-05-16T19:46:26.814" v="5909"/>
          <ac:picMkLst>
            <pc:docMk/>
            <pc:sldMk cId="241279756" sldId="364"/>
            <ac:picMk id="24" creationId="{10A44EB0-4970-B2DF-712E-E6537314F62A}"/>
          </ac:picMkLst>
        </pc:picChg>
        <pc:picChg chg="add del mod ord">
          <ac:chgData name="Aganj, Iman" userId="528e1e0b-db81-4f61-b532-a0ac7c6ac721" providerId="ADAL" clId="{11F0E1F7-16DA-4296-B0ED-F69DA061A8E3}" dt="2023-05-16T19:46:40.284" v="5910"/>
          <ac:picMkLst>
            <pc:docMk/>
            <pc:sldMk cId="241279756" sldId="364"/>
            <ac:picMk id="28" creationId="{9D57E965-F678-704E-736E-F6C20A307206}"/>
          </ac:picMkLst>
        </pc:picChg>
        <pc:picChg chg="add del mod">
          <ac:chgData name="Aganj, Iman" userId="528e1e0b-db81-4f61-b532-a0ac7c6ac721" providerId="ADAL" clId="{11F0E1F7-16DA-4296-B0ED-F69DA061A8E3}" dt="2023-05-16T20:38:23.315" v="6068"/>
          <ac:picMkLst>
            <pc:docMk/>
            <pc:sldMk cId="241279756" sldId="364"/>
            <ac:picMk id="29" creationId="{6E655B15-7000-CC29-E256-C4F06C49FFDC}"/>
          </ac:picMkLst>
        </pc:picChg>
        <pc:picChg chg="add del mod ord">
          <ac:chgData name="Aganj, Iman" userId="528e1e0b-db81-4f61-b532-a0ac7c6ac721" providerId="ADAL" clId="{11F0E1F7-16DA-4296-B0ED-F69DA061A8E3}" dt="2023-05-16T20:38:37.731" v="6069"/>
          <ac:picMkLst>
            <pc:docMk/>
            <pc:sldMk cId="241279756" sldId="364"/>
            <ac:picMk id="35" creationId="{1F89995E-2FD9-B2FE-C9B0-26EF2177F643}"/>
          </ac:picMkLst>
        </pc:picChg>
        <pc:picChg chg="add del mod">
          <ac:chgData name="Aganj, Iman" userId="528e1e0b-db81-4f61-b532-a0ac7c6ac721" providerId="ADAL" clId="{11F0E1F7-16DA-4296-B0ED-F69DA061A8E3}" dt="2023-05-16T20:50:06.420" v="6092"/>
          <ac:picMkLst>
            <pc:docMk/>
            <pc:sldMk cId="241279756" sldId="364"/>
            <ac:picMk id="36" creationId="{6A99C30A-9012-3A60-D03F-D268F8196165}"/>
          </ac:picMkLst>
        </pc:picChg>
        <pc:picChg chg="add del mod ord">
          <ac:chgData name="Aganj, Iman" userId="528e1e0b-db81-4f61-b532-a0ac7c6ac721" providerId="ADAL" clId="{11F0E1F7-16DA-4296-B0ED-F69DA061A8E3}" dt="2023-05-16T20:50:13.254" v="6093"/>
          <ac:picMkLst>
            <pc:docMk/>
            <pc:sldMk cId="241279756" sldId="364"/>
            <ac:picMk id="41" creationId="{25AA2BF1-0F76-1397-1682-EC1321CA42C4}"/>
          </ac:picMkLst>
        </pc:picChg>
        <pc:picChg chg="add del mod">
          <ac:chgData name="Aganj, Iman" userId="528e1e0b-db81-4f61-b532-a0ac7c6ac721" providerId="ADAL" clId="{11F0E1F7-16DA-4296-B0ED-F69DA061A8E3}" dt="2023-05-16T20:54:07.883" v="6110"/>
          <ac:picMkLst>
            <pc:docMk/>
            <pc:sldMk cId="241279756" sldId="364"/>
            <ac:picMk id="42" creationId="{32E61F31-9D1D-D7AE-7ED7-097E0791BF8F}"/>
          </ac:picMkLst>
        </pc:picChg>
        <pc:picChg chg="add del mod ord">
          <ac:chgData name="Aganj, Iman" userId="528e1e0b-db81-4f61-b532-a0ac7c6ac721" providerId="ADAL" clId="{11F0E1F7-16DA-4296-B0ED-F69DA061A8E3}" dt="2023-05-16T20:54:14.322" v="6111"/>
          <ac:picMkLst>
            <pc:docMk/>
            <pc:sldMk cId="241279756" sldId="364"/>
            <ac:picMk id="47" creationId="{5A01B474-9FB6-0191-FE99-01F9BA405795}"/>
          </ac:picMkLst>
        </pc:picChg>
        <pc:picChg chg="add mod">
          <ac:chgData name="Aganj, Iman" userId="528e1e0b-db81-4f61-b532-a0ac7c6ac721" providerId="ADAL" clId="{11F0E1F7-16DA-4296-B0ED-F69DA061A8E3}" dt="2023-05-16T20:54:14.322" v="6111"/>
          <ac:picMkLst>
            <pc:docMk/>
            <pc:sldMk cId="241279756" sldId="364"/>
            <ac:picMk id="48" creationId="{773A02CF-1C26-124E-0D3E-1604EEE7DB7F}"/>
          </ac:picMkLst>
        </pc:picChg>
      </pc:sldChg>
      <pc:sldChg chg="addSp modSp modNotesTx">
        <pc:chgData name="Aganj, Iman" userId="528e1e0b-db81-4f61-b532-a0ac7c6ac721" providerId="ADAL" clId="{11F0E1F7-16DA-4296-B0ED-F69DA061A8E3}" dt="2023-05-16T20:37:48.775" v="6066"/>
        <pc:sldMkLst>
          <pc:docMk/>
          <pc:sldMk cId="1054647854" sldId="402"/>
        </pc:sldMkLst>
        <pc:picChg chg="add mod">
          <ac:chgData name="Aganj, Iman" userId="528e1e0b-db81-4f61-b532-a0ac7c6ac721" providerId="ADAL" clId="{11F0E1F7-16DA-4296-B0ED-F69DA061A8E3}" dt="2023-05-16T20:37:48.775" v="6066"/>
          <ac:picMkLst>
            <pc:docMk/>
            <pc:sldMk cId="1054647854" sldId="402"/>
            <ac:picMk id="14" creationId="{3B8D4400-5220-DC0F-605C-5C2A9F80D6BD}"/>
          </ac:picMkLst>
        </pc:picChg>
      </pc:sldChg>
      <pc:sldChg chg="addSp delSp modSp mod modTransition modAnim modNotesTx">
        <pc:chgData name="Aganj, Iman" userId="528e1e0b-db81-4f61-b532-a0ac7c6ac721" providerId="ADAL" clId="{11F0E1F7-16DA-4296-B0ED-F69DA061A8E3}" dt="2023-05-16T19:48:07.134" v="5914"/>
        <pc:sldMkLst>
          <pc:docMk/>
          <pc:sldMk cId="1808468950" sldId="460"/>
        </pc:sldMkLst>
        <pc:picChg chg="add del mod">
          <ac:chgData name="Aganj, Iman" userId="528e1e0b-db81-4f61-b532-a0ac7c6ac721" providerId="ADAL" clId="{11F0E1F7-16DA-4296-B0ED-F69DA061A8E3}" dt="2023-05-16T19:47:53.548" v="5913"/>
          <ac:picMkLst>
            <pc:docMk/>
            <pc:sldMk cId="1808468950" sldId="460"/>
            <ac:picMk id="13" creationId="{EA75BDDB-8030-F88D-0901-F27A46B18257}"/>
          </ac:picMkLst>
        </pc:picChg>
        <pc:picChg chg="add del mod ord">
          <ac:chgData name="Aganj, Iman" userId="528e1e0b-db81-4f61-b532-a0ac7c6ac721" providerId="ADAL" clId="{11F0E1F7-16DA-4296-B0ED-F69DA061A8E3}" dt="2023-05-16T19:48:07.134" v="5914"/>
          <ac:picMkLst>
            <pc:docMk/>
            <pc:sldMk cId="1808468950" sldId="460"/>
            <ac:picMk id="20" creationId="{A5A1FCFA-DD28-0724-FE2F-5E28076150AC}"/>
          </ac:picMkLst>
        </pc:picChg>
        <pc:picChg chg="add mod">
          <ac:chgData name="Aganj, Iman" userId="528e1e0b-db81-4f61-b532-a0ac7c6ac721" providerId="ADAL" clId="{11F0E1F7-16DA-4296-B0ED-F69DA061A8E3}" dt="2023-05-16T19:48:07.134" v="5914"/>
          <ac:picMkLst>
            <pc:docMk/>
            <pc:sldMk cId="1808468950" sldId="460"/>
            <ac:picMk id="21" creationId="{3724D5A3-7712-D7E4-7285-3E60264215A6}"/>
          </ac:picMkLst>
        </pc:picChg>
      </pc:sldChg>
      <pc:sldChg chg="addSp delSp modSp mod modTransition modAnim modNotesTx">
        <pc:chgData name="Aganj, Iman" userId="528e1e0b-db81-4f61-b532-a0ac7c6ac721" providerId="ADAL" clId="{11F0E1F7-16DA-4296-B0ED-F69DA061A8E3}" dt="2023-05-16T19:54:11.026" v="5937"/>
        <pc:sldMkLst>
          <pc:docMk/>
          <pc:sldMk cId="3423514400" sldId="472"/>
        </pc:sldMkLst>
        <pc:picChg chg="add del mod">
          <ac:chgData name="Aganj, Iman" userId="528e1e0b-db81-4f61-b532-a0ac7c6ac721" providerId="ADAL" clId="{11F0E1F7-16DA-4296-B0ED-F69DA061A8E3}" dt="2023-05-16T19:53:55.500" v="5936"/>
          <ac:picMkLst>
            <pc:docMk/>
            <pc:sldMk cId="3423514400" sldId="472"/>
            <ac:picMk id="25" creationId="{5F3C7E26-6C51-C482-03ED-E042A50E297D}"/>
          </ac:picMkLst>
        </pc:picChg>
        <pc:picChg chg="add del mod ord">
          <ac:chgData name="Aganj, Iman" userId="528e1e0b-db81-4f61-b532-a0ac7c6ac721" providerId="ADAL" clId="{11F0E1F7-16DA-4296-B0ED-F69DA061A8E3}" dt="2023-05-16T19:54:11.026" v="5937"/>
          <ac:picMkLst>
            <pc:docMk/>
            <pc:sldMk cId="3423514400" sldId="472"/>
            <ac:picMk id="30" creationId="{8033260B-FA6D-89F3-8F95-66BDF78D8D05}"/>
          </ac:picMkLst>
        </pc:picChg>
        <pc:picChg chg="add mod">
          <ac:chgData name="Aganj, Iman" userId="528e1e0b-db81-4f61-b532-a0ac7c6ac721" providerId="ADAL" clId="{11F0E1F7-16DA-4296-B0ED-F69DA061A8E3}" dt="2023-05-16T19:54:11.026" v="5937"/>
          <ac:picMkLst>
            <pc:docMk/>
            <pc:sldMk cId="3423514400" sldId="472"/>
            <ac:picMk id="31" creationId="{D8DEBBE7-8443-8FB5-241A-FFEFB5BC1735}"/>
          </ac:picMkLst>
        </pc:picChg>
      </pc:sldChg>
      <pc:sldChg chg="addSp delSp modSp mod modTransition modAnim modNotesTx">
        <pc:chgData name="Aganj, Iman" userId="528e1e0b-db81-4f61-b532-a0ac7c6ac721" providerId="ADAL" clId="{11F0E1F7-16DA-4296-B0ED-F69DA061A8E3}" dt="2023-05-16T19:52:41.052" v="5933"/>
        <pc:sldMkLst>
          <pc:docMk/>
          <pc:sldMk cId="2652835570" sldId="473"/>
        </pc:sldMkLst>
        <pc:picChg chg="add del mod">
          <ac:chgData name="Aganj, Iman" userId="528e1e0b-db81-4f61-b532-a0ac7c6ac721" providerId="ADAL" clId="{11F0E1F7-16DA-4296-B0ED-F69DA061A8E3}" dt="2023-05-16T19:49:47.970" v="5917"/>
          <ac:picMkLst>
            <pc:docMk/>
            <pc:sldMk cId="2652835570" sldId="473"/>
            <ac:picMk id="14" creationId="{CD755846-3FB6-9667-D719-B59F328D1449}"/>
          </ac:picMkLst>
        </pc:picChg>
        <pc:picChg chg="add del mod ord">
          <ac:chgData name="Aganj, Iman" userId="528e1e0b-db81-4f61-b532-a0ac7c6ac721" providerId="ADAL" clId="{11F0E1F7-16DA-4296-B0ED-F69DA061A8E3}" dt="2023-05-16T19:50:04.633" v="5918"/>
          <ac:picMkLst>
            <pc:docMk/>
            <pc:sldMk cId="2652835570" sldId="473"/>
            <ac:picMk id="19" creationId="{AD415CE2-7F43-3AE0-C71D-A16E7086E9AF}"/>
          </ac:picMkLst>
        </pc:picChg>
        <pc:picChg chg="add del mod">
          <ac:chgData name="Aganj, Iman" userId="528e1e0b-db81-4f61-b532-a0ac7c6ac721" providerId="ADAL" clId="{11F0E1F7-16DA-4296-B0ED-F69DA061A8E3}" dt="2023-05-16T19:50:26.460" v="5920"/>
          <ac:picMkLst>
            <pc:docMk/>
            <pc:sldMk cId="2652835570" sldId="473"/>
            <ac:picMk id="20" creationId="{594CFCE1-8127-0E9A-7683-825371821C29}"/>
          </ac:picMkLst>
        </pc:picChg>
        <pc:picChg chg="add del mod ord">
          <ac:chgData name="Aganj, Iman" userId="528e1e0b-db81-4f61-b532-a0ac7c6ac721" providerId="ADAL" clId="{11F0E1F7-16DA-4296-B0ED-F69DA061A8E3}" dt="2023-05-16T19:50:36.136" v="5921"/>
          <ac:picMkLst>
            <pc:docMk/>
            <pc:sldMk cId="2652835570" sldId="473"/>
            <ac:picMk id="25" creationId="{04F1B15F-85D9-28F7-073B-3B9A4555C594}"/>
          </ac:picMkLst>
        </pc:picChg>
        <pc:picChg chg="add del mod">
          <ac:chgData name="Aganj, Iman" userId="528e1e0b-db81-4f61-b532-a0ac7c6ac721" providerId="ADAL" clId="{11F0E1F7-16DA-4296-B0ED-F69DA061A8E3}" dt="2023-05-16T19:50:39.613" v="5923"/>
          <ac:picMkLst>
            <pc:docMk/>
            <pc:sldMk cId="2652835570" sldId="473"/>
            <ac:picMk id="26" creationId="{EEFCDC91-3A4B-C7D6-DE6D-1FBA344B91FD}"/>
          </ac:picMkLst>
        </pc:picChg>
        <pc:picChg chg="add del mod ord">
          <ac:chgData name="Aganj, Iman" userId="528e1e0b-db81-4f61-b532-a0ac7c6ac721" providerId="ADAL" clId="{11F0E1F7-16DA-4296-B0ED-F69DA061A8E3}" dt="2023-05-16T19:50:56.463" v="5924"/>
          <ac:picMkLst>
            <pc:docMk/>
            <pc:sldMk cId="2652835570" sldId="473"/>
            <ac:picMk id="29" creationId="{B2936834-5774-F152-F5AA-A4B9CA88CA45}"/>
          </ac:picMkLst>
        </pc:picChg>
        <pc:picChg chg="add del mod">
          <ac:chgData name="Aganj, Iman" userId="528e1e0b-db81-4f61-b532-a0ac7c6ac721" providerId="ADAL" clId="{11F0E1F7-16DA-4296-B0ED-F69DA061A8E3}" dt="2023-05-16T19:51:20.698" v="5926"/>
          <ac:picMkLst>
            <pc:docMk/>
            <pc:sldMk cId="2652835570" sldId="473"/>
            <ac:picMk id="30" creationId="{F849DCCE-AAAB-DC32-72C8-F78218457C78}"/>
          </ac:picMkLst>
        </pc:picChg>
        <pc:picChg chg="add del mod ord">
          <ac:chgData name="Aganj, Iman" userId="528e1e0b-db81-4f61-b532-a0ac7c6ac721" providerId="ADAL" clId="{11F0E1F7-16DA-4296-B0ED-F69DA061A8E3}" dt="2023-05-16T19:51:37.966" v="5927"/>
          <ac:picMkLst>
            <pc:docMk/>
            <pc:sldMk cId="2652835570" sldId="473"/>
            <ac:picMk id="35" creationId="{4B189164-B7D6-DFAB-F0BB-E1925C1763B3}"/>
          </ac:picMkLst>
        </pc:picChg>
        <pc:picChg chg="add del mod">
          <ac:chgData name="Aganj, Iman" userId="528e1e0b-db81-4f61-b532-a0ac7c6ac721" providerId="ADAL" clId="{11F0E1F7-16DA-4296-B0ED-F69DA061A8E3}" dt="2023-05-16T19:51:39.831" v="5929"/>
          <ac:picMkLst>
            <pc:docMk/>
            <pc:sldMk cId="2652835570" sldId="473"/>
            <ac:picMk id="36" creationId="{562AA8B8-3231-BE96-18E0-C65A69695800}"/>
          </ac:picMkLst>
        </pc:picChg>
        <pc:picChg chg="add del mod ord">
          <ac:chgData name="Aganj, Iman" userId="528e1e0b-db81-4f61-b532-a0ac7c6ac721" providerId="ADAL" clId="{11F0E1F7-16DA-4296-B0ED-F69DA061A8E3}" dt="2023-05-16T19:51:57.287" v="5930"/>
          <ac:picMkLst>
            <pc:docMk/>
            <pc:sldMk cId="2652835570" sldId="473"/>
            <ac:picMk id="39" creationId="{51F815DB-7CBC-AFD2-FD21-01EFB75A37A6}"/>
          </ac:picMkLst>
        </pc:picChg>
        <pc:picChg chg="add del mod">
          <ac:chgData name="Aganj, Iman" userId="528e1e0b-db81-4f61-b532-a0ac7c6ac721" providerId="ADAL" clId="{11F0E1F7-16DA-4296-B0ED-F69DA061A8E3}" dt="2023-05-16T19:52:23.804" v="5932"/>
          <ac:picMkLst>
            <pc:docMk/>
            <pc:sldMk cId="2652835570" sldId="473"/>
            <ac:picMk id="42" creationId="{EABCA0C9-88AB-CCE4-FA8C-FB50B4EEAB76}"/>
          </ac:picMkLst>
        </pc:picChg>
        <pc:picChg chg="add del mod ord">
          <ac:chgData name="Aganj, Iman" userId="528e1e0b-db81-4f61-b532-a0ac7c6ac721" providerId="ADAL" clId="{11F0E1F7-16DA-4296-B0ED-F69DA061A8E3}" dt="2023-05-16T19:52:41.052" v="5933"/>
          <ac:picMkLst>
            <pc:docMk/>
            <pc:sldMk cId="2652835570" sldId="473"/>
            <ac:picMk id="47" creationId="{E9F8C2C4-9029-7B83-6B87-93354013C0E7}"/>
          </ac:picMkLst>
        </pc:picChg>
        <pc:picChg chg="add mod">
          <ac:chgData name="Aganj, Iman" userId="528e1e0b-db81-4f61-b532-a0ac7c6ac721" providerId="ADAL" clId="{11F0E1F7-16DA-4296-B0ED-F69DA061A8E3}" dt="2023-05-16T19:52:41.052" v="5933"/>
          <ac:picMkLst>
            <pc:docMk/>
            <pc:sldMk cId="2652835570" sldId="473"/>
            <ac:picMk id="48" creationId="{56173A13-A332-2C11-E5AB-6A7E3504B8C2}"/>
          </ac:picMkLst>
        </pc:picChg>
      </pc:sldChg>
      <pc:sldChg chg="del modNotesTx">
        <pc:chgData name="Aganj, Iman" userId="528e1e0b-db81-4f61-b532-a0ac7c6ac721" providerId="ADAL" clId="{11F0E1F7-16DA-4296-B0ED-F69DA061A8E3}" dt="2023-05-16T17:37:13.174" v="1935" actId="47"/>
        <pc:sldMkLst>
          <pc:docMk/>
          <pc:sldMk cId="4240772686" sldId="474"/>
        </pc:sldMkLst>
      </pc:sldChg>
      <pc:sldChg chg="del modNotesTx">
        <pc:chgData name="Aganj, Iman" userId="528e1e0b-db81-4f61-b532-a0ac7c6ac721" providerId="ADAL" clId="{11F0E1F7-16DA-4296-B0ED-F69DA061A8E3}" dt="2023-05-16T17:37:13.174" v="1935" actId="47"/>
        <pc:sldMkLst>
          <pc:docMk/>
          <pc:sldMk cId="2595140833" sldId="475"/>
        </pc:sldMkLst>
      </pc:sldChg>
      <pc:sldChg chg="del">
        <pc:chgData name="Aganj, Iman" userId="528e1e0b-db81-4f61-b532-a0ac7c6ac721" providerId="ADAL" clId="{11F0E1F7-16DA-4296-B0ED-F69DA061A8E3}" dt="2023-05-16T16:34:30.130" v="1915" actId="47"/>
        <pc:sldMkLst>
          <pc:docMk/>
          <pc:sldMk cId="885038981" sldId="478"/>
        </pc:sldMkLst>
      </pc:sldChg>
      <pc:sldChg chg="del">
        <pc:chgData name="Aganj, Iman" userId="528e1e0b-db81-4f61-b532-a0ac7c6ac721" providerId="ADAL" clId="{11F0E1F7-16DA-4296-B0ED-F69DA061A8E3}" dt="2023-05-16T16:41:34.110" v="1916" actId="47"/>
        <pc:sldMkLst>
          <pc:docMk/>
          <pc:sldMk cId="3773055413" sldId="481"/>
        </pc:sldMkLst>
      </pc:sldChg>
      <pc:sldChg chg="addSp delSp modSp mod modTransition modAnim modNotesTx">
        <pc:chgData name="Aganj, Iman" userId="528e1e0b-db81-4f61-b532-a0ac7c6ac721" providerId="ADAL" clId="{11F0E1F7-16DA-4296-B0ED-F69DA061A8E3}" dt="2023-05-16T20:17:20.748" v="5985"/>
        <pc:sldMkLst>
          <pc:docMk/>
          <pc:sldMk cId="3121987087" sldId="483"/>
        </pc:sldMkLst>
        <pc:picChg chg="add del mod">
          <ac:chgData name="Aganj, Iman" userId="528e1e0b-db81-4f61-b532-a0ac7c6ac721" providerId="ADAL" clId="{11F0E1F7-16DA-4296-B0ED-F69DA061A8E3}" dt="2023-05-16T20:16:59.699" v="5984"/>
          <ac:picMkLst>
            <pc:docMk/>
            <pc:sldMk cId="3121987087" sldId="483"/>
            <ac:picMk id="13" creationId="{901CB536-37E9-91DE-76C2-CA6E38AC5057}"/>
          </ac:picMkLst>
        </pc:picChg>
        <pc:picChg chg="add del mod ord">
          <ac:chgData name="Aganj, Iman" userId="528e1e0b-db81-4f61-b532-a0ac7c6ac721" providerId="ADAL" clId="{11F0E1F7-16DA-4296-B0ED-F69DA061A8E3}" dt="2023-05-16T20:17:20.748" v="5985"/>
          <ac:picMkLst>
            <pc:docMk/>
            <pc:sldMk cId="3121987087" sldId="483"/>
            <ac:picMk id="18" creationId="{284682C4-DD51-D902-BB21-BACFC43BA6DA}"/>
          </ac:picMkLst>
        </pc:picChg>
        <pc:picChg chg="add mod">
          <ac:chgData name="Aganj, Iman" userId="528e1e0b-db81-4f61-b532-a0ac7c6ac721" providerId="ADAL" clId="{11F0E1F7-16DA-4296-B0ED-F69DA061A8E3}" dt="2023-05-16T20:17:20.748" v="5985"/>
          <ac:picMkLst>
            <pc:docMk/>
            <pc:sldMk cId="3121987087" sldId="483"/>
            <ac:picMk id="19" creationId="{DF50F9D9-786E-0714-FF88-3091C785D625}"/>
          </ac:picMkLst>
        </pc:picChg>
      </pc:sldChg>
      <pc:sldChg chg="del">
        <pc:chgData name="Aganj, Iman" userId="528e1e0b-db81-4f61-b532-a0ac7c6ac721" providerId="ADAL" clId="{11F0E1F7-16DA-4296-B0ED-F69DA061A8E3}" dt="2023-05-16T17:29:10.185" v="1918" actId="47"/>
        <pc:sldMkLst>
          <pc:docMk/>
          <pc:sldMk cId="3955069190" sldId="484"/>
        </pc:sldMkLst>
      </pc:sldChg>
      <pc:sldChg chg="del">
        <pc:chgData name="Aganj, Iman" userId="528e1e0b-db81-4f61-b532-a0ac7c6ac721" providerId="ADAL" clId="{11F0E1F7-16DA-4296-B0ED-F69DA061A8E3}" dt="2023-05-16T17:29:10.185" v="1918" actId="47"/>
        <pc:sldMkLst>
          <pc:docMk/>
          <pc:sldMk cId="1693588072" sldId="485"/>
        </pc:sldMkLst>
      </pc:sldChg>
      <pc:sldChg chg="del">
        <pc:chgData name="Aganj, Iman" userId="528e1e0b-db81-4f61-b532-a0ac7c6ac721" providerId="ADAL" clId="{11F0E1F7-16DA-4296-B0ED-F69DA061A8E3}" dt="2023-05-16T17:29:23.868" v="1920" actId="47"/>
        <pc:sldMkLst>
          <pc:docMk/>
          <pc:sldMk cId="1119197545" sldId="486"/>
        </pc:sldMkLst>
      </pc:sldChg>
      <pc:sldChg chg="addSp delSp modSp add del mod modTransition modAnim modNotesTx">
        <pc:chgData name="Aganj, Iman" userId="528e1e0b-db81-4f61-b532-a0ac7c6ac721" providerId="ADAL" clId="{11F0E1F7-16DA-4296-B0ED-F69DA061A8E3}" dt="2023-05-16T20:46:57.706" v="6090"/>
        <pc:sldMkLst>
          <pc:docMk/>
          <pc:sldMk cId="1343299744" sldId="487"/>
        </pc:sldMkLst>
        <pc:picChg chg="add del mod">
          <ac:chgData name="Aganj, Iman" userId="528e1e0b-db81-4f61-b532-a0ac7c6ac721" providerId="ADAL" clId="{11F0E1F7-16DA-4296-B0ED-F69DA061A8E3}" dt="2023-05-16T20:21:10.837" v="5996"/>
          <ac:picMkLst>
            <pc:docMk/>
            <pc:sldMk cId="1343299744" sldId="487"/>
            <ac:picMk id="16" creationId="{ABF9FCF7-4C42-DF9D-7522-FE1C41D6DD78}"/>
          </ac:picMkLst>
        </pc:picChg>
        <pc:picChg chg="add del mod ord">
          <ac:chgData name="Aganj, Iman" userId="528e1e0b-db81-4f61-b532-a0ac7c6ac721" providerId="ADAL" clId="{11F0E1F7-16DA-4296-B0ED-F69DA061A8E3}" dt="2023-05-16T20:21:32.402" v="5997"/>
          <ac:picMkLst>
            <pc:docMk/>
            <pc:sldMk cId="1343299744" sldId="487"/>
            <ac:picMk id="21" creationId="{46703E74-A38A-D6B5-2994-66391FC48975}"/>
          </ac:picMkLst>
        </pc:picChg>
        <pc:picChg chg="add del mod">
          <ac:chgData name="Aganj, Iman" userId="528e1e0b-db81-4f61-b532-a0ac7c6ac721" providerId="ADAL" clId="{11F0E1F7-16DA-4296-B0ED-F69DA061A8E3}" dt="2023-05-16T20:45:52.214" v="6086"/>
          <ac:picMkLst>
            <pc:docMk/>
            <pc:sldMk cId="1343299744" sldId="487"/>
            <ac:picMk id="22" creationId="{05A70C6C-8BDB-6D3B-B41C-7930855DF729}"/>
          </ac:picMkLst>
        </pc:picChg>
        <pc:picChg chg="add del mod ord">
          <ac:chgData name="Aganj, Iman" userId="528e1e0b-db81-4f61-b532-a0ac7c6ac721" providerId="ADAL" clId="{11F0E1F7-16DA-4296-B0ED-F69DA061A8E3}" dt="2023-05-16T20:46:13.080" v="6087"/>
          <ac:picMkLst>
            <pc:docMk/>
            <pc:sldMk cId="1343299744" sldId="487"/>
            <ac:picMk id="29" creationId="{C8887A50-B759-6E12-36B2-F3D68CF8373A}"/>
          </ac:picMkLst>
        </pc:picChg>
        <pc:picChg chg="add del mod">
          <ac:chgData name="Aganj, Iman" userId="528e1e0b-db81-4f61-b532-a0ac7c6ac721" providerId="ADAL" clId="{11F0E1F7-16DA-4296-B0ED-F69DA061A8E3}" dt="2023-05-16T20:46:33.951" v="6089"/>
          <ac:picMkLst>
            <pc:docMk/>
            <pc:sldMk cId="1343299744" sldId="487"/>
            <ac:picMk id="30" creationId="{6FAE9BD0-7312-8BB2-B9C5-D5BA31B775E3}"/>
          </ac:picMkLst>
        </pc:picChg>
        <pc:picChg chg="add del mod ord">
          <ac:chgData name="Aganj, Iman" userId="528e1e0b-db81-4f61-b532-a0ac7c6ac721" providerId="ADAL" clId="{11F0E1F7-16DA-4296-B0ED-F69DA061A8E3}" dt="2023-05-16T20:46:57.706" v="6090"/>
          <ac:picMkLst>
            <pc:docMk/>
            <pc:sldMk cId="1343299744" sldId="487"/>
            <ac:picMk id="33" creationId="{72A35F5F-E7E1-45D9-A9C9-BBF11EB6C06E}"/>
          </ac:picMkLst>
        </pc:picChg>
        <pc:picChg chg="add mod">
          <ac:chgData name="Aganj, Iman" userId="528e1e0b-db81-4f61-b532-a0ac7c6ac721" providerId="ADAL" clId="{11F0E1F7-16DA-4296-B0ED-F69DA061A8E3}" dt="2023-05-16T20:46:57.706" v="6090"/>
          <ac:picMkLst>
            <pc:docMk/>
            <pc:sldMk cId="1343299744" sldId="487"/>
            <ac:picMk id="34" creationId="{97053787-4E21-D224-A76F-9632BBA4D017}"/>
          </ac:picMkLst>
        </pc:picChg>
      </pc:sldChg>
      <pc:sldChg chg="addSp delSp modSp add del mod modTransition modAnim modNotesTx">
        <pc:chgData name="Aganj, Iman" userId="528e1e0b-db81-4f61-b532-a0ac7c6ac721" providerId="ADAL" clId="{11F0E1F7-16DA-4296-B0ED-F69DA061A8E3}" dt="2023-05-16T20:25:27.494" v="6008"/>
        <pc:sldMkLst>
          <pc:docMk/>
          <pc:sldMk cId="1308643970" sldId="489"/>
        </pc:sldMkLst>
        <pc:picChg chg="add del mod">
          <ac:chgData name="Aganj, Iman" userId="528e1e0b-db81-4f61-b532-a0ac7c6ac721" providerId="ADAL" clId="{11F0E1F7-16DA-4296-B0ED-F69DA061A8E3}" dt="2023-05-16T20:24:56.149" v="6007"/>
          <ac:picMkLst>
            <pc:docMk/>
            <pc:sldMk cId="1308643970" sldId="489"/>
            <ac:picMk id="14" creationId="{EDCD3038-AC84-30BC-D3F6-BC6774E47F05}"/>
          </ac:picMkLst>
        </pc:picChg>
        <pc:picChg chg="add del mod ord">
          <ac:chgData name="Aganj, Iman" userId="528e1e0b-db81-4f61-b532-a0ac7c6ac721" providerId="ADAL" clId="{11F0E1F7-16DA-4296-B0ED-F69DA061A8E3}" dt="2023-05-16T20:25:27.494" v="6008"/>
          <ac:picMkLst>
            <pc:docMk/>
            <pc:sldMk cId="1308643970" sldId="489"/>
            <ac:picMk id="19" creationId="{A8DE8D6B-4AE7-0293-13D9-E394080F8991}"/>
          </ac:picMkLst>
        </pc:picChg>
        <pc:picChg chg="add mod">
          <ac:chgData name="Aganj, Iman" userId="528e1e0b-db81-4f61-b532-a0ac7c6ac721" providerId="ADAL" clId="{11F0E1F7-16DA-4296-B0ED-F69DA061A8E3}" dt="2023-05-16T20:25:27.494" v="6008"/>
          <ac:picMkLst>
            <pc:docMk/>
            <pc:sldMk cId="1308643970" sldId="489"/>
            <ac:picMk id="20" creationId="{47A70C0C-D9CC-AB67-39E8-A29DFECBF3DF}"/>
          </ac:picMkLst>
        </pc:picChg>
      </pc:sldChg>
      <pc:sldChg chg="addSp modSp del modNotesTx">
        <pc:chgData name="Aganj, Iman" userId="528e1e0b-db81-4f61-b532-a0ac7c6ac721" providerId="ADAL" clId="{11F0E1F7-16DA-4296-B0ED-F69DA061A8E3}" dt="2023-05-16T20:51:07.028" v="6094" actId="47"/>
        <pc:sldMkLst>
          <pc:docMk/>
          <pc:sldMk cId="1930202451" sldId="490"/>
        </pc:sldMkLst>
        <pc:picChg chg="add mod">
          <ac:chgData name="Aganj, Iman" userId="528e1e0b-db81-4f61-b532-a0ac7c6ac721" providerId="ADAL" clId="{11F0E1F7-16DA-4296-B0ED-F69DA061A8E3}" dt="2023-05-16T20:10:05.826" v="5966"/>
          <ac:picMkLst>
            <pc:docMk/>
            <pc:sldMk cId="1930202451" sldId="490"/>
            <ac:picMk id="21" creationId="{DE1CC9B4-67DF-5C25-BECB-A58B8D6764E9}"/>
          </ac:picMkLst>
        </pc:picChg>
      </pc:sldChg>
      <pc:sldChg chg="addSp delSp modSp mod modTransition modAnim modNotesTx">
        <pc:chgData name="Aganj, Iman" userId="528e1e0b-db81-4f61-b532-a0ac7c6ac721" providerId="ADAL" clId="{11F0E1F7-16DA-4296-B0ED-F69DA061A8E3}" dt="2023-05-16T20:55:49.431" v="6122"/>
        <pc:sldMkLst>
          <pc:docMk/>
          <pc:sldMk cId="389245882" sldId="494"/>
        </pc:sldMkLst>
        <pc:picChg chg="add del mod">
          <ac:chgData name="Aganj, Iman" userId="528e1e0b-db81-4f61-b532-a0ac7c6ac721" providerId="ADAL" clId="{11F0E1F7-16DA-4296-B0ED-F69DA061A8E3}" dt="2023-05-16T20:51:40.647" v="6103"/>
          <ac:picMkLst>
            <pc:docMk/>
            <pc:sldMk cId="389245882" sldId="494"/>
            <ac:picMk id="7" creationId="{E7298DB7-3999-9318-F573-E889DBCE2099}"/>
          </ac:picMkLst>
        </pc:picChg>
        <pc:picChg chg="add del mod ord">
          <ac:chgData name="Aganj, Iman" userId="528e1e0b-db81-4f61-b532-a0ac7c6ac721" providerId="ADAL" clId="{11F0E1F7-16DA-4296-B0ED-F69DA061A8E3}" dt="2023-05-16T20:51:54.993" v="6104"/>
          <ac:picMkLst>
            <pc:docMk/>
            <pc:sldMk cId="389245882" sldId="494"/>
            <ac:picMk id="13" creationId="{FD872368-8536-E801-D3CC-684C7222BBBE}"/>
          </ac:picMkLst>
        </pc:picChg>
        <pc:picChg chg="add del mod">
          <ac:chgData name="Aganj, Iman" userId="528e1e0b-db81-4f61-b532-a0ac7c6ac721" providerId="ADAL" clId="{11F0E1F7-16DA-4296-B0ED-F69DA061A8E3}" dt="2023-05-16T20:52:28.821" v="6107"/>
          <ac:picMkLst>
            <pc:docMk/>
            <pc:sldMk cId="389245882" sldId="494"/>
            <ac:picMk id="14" creationId="{EE3A7DB5-7DF2-7892-BB6F-ADE9D5C2C823}"/>
          </ac:picMkLst>
        </pc:picChg>
        <pc:picChg chg="add del mod ord">
          <ac:chgData name="Aganj, Iman" userId="528e1e0b-db81-4f61-b532-a0ac7c6ac721" providerId="ADAL" clId="{11F0E1F7-16DA-4296-B0ED-F69DA061A8E3}" dt="2023-05-16T20:52:44.313" v="6108"/>
          <ac:picMkLst>
            <pc:docMk/>
            <pc:sldMk cId="389245882" sldId="494"/>
            <ac:picMk id="20" creationId="{B2833249-2467-F1CC-9DA0-40A408373782}"/>
          </ac:picMkLst>
        </pc:picChg>
        <pc:picChg chg="add del mod">
          <ac:chgData name="Aganj, Iman" userId="528e1e0b-db81-4f61-b532-a0ac7c6ac721" providerId="ADAL" clId="{11F0E1F7-16DA-4296-B0ED-F69DA061A8E3}" dt="2023-05-16T20:55:33.929" v="6121"/>
          <ac:picMkLst>
            <pc:docMk/>
            <pc:sldMk cId="389245882" sldId="494"/>
            <ac:picMk id="21" creationId="{3B4DC0E2-4603-FA26-BA4A-E74D4EAF9619}"/>
          </ac:picMkLst>
        </pc:picChg>
        <pc:picChg chg="add del mod ord">
          <ac:chgData name="Aganj, Iman" userId="528e1e0b-db81-4f61-b532-a0ac7c6ac721" providerId="ADAL" clId="{11F0E1F7-16DA-4296-B0ED-F69DA061A8E3}" dt="2023-05-16T20:55:49.431" v="6122"/>
          <ac:picMkLst>
            <pc:docMk/>
            <pc:sldMk cId="389245882" sldId="494"/>
            <ac:picMk id="26" creationId="{304A3206-C44B-0ECE-B7FD-26DB72CAE443}"/>
          </ac:picMkLst>
        </pc:picChg>
        <pc:picChg chg="add mod">
          <ac:chgData name="Aganj, Iman" userId="528e1e0b-db81-4f61-b532-a0ac7c6ac721" providerId="ADAL" clId="{11F0E1F7-16DA-4296-B0ED-F69DA061A8E3}" dt="2023-05-16T20:55:49.431" v="6122"/>
          <ac:picMkLst>
            <pc:docMk/>
            <pc:sldMk cId="389245882" sldId="494"/>
            <ac:picMk id="27" creationId="{62EFCDCD-E1D5-4915-F0F1-3BB1CBD112AC}"/>
          </ac:picMkLst>
        </pc:picChg>
      </pc:sldChg>
      <pc:sldChg chg="addSp delSp modSp mod modTransition modAnim modNotesTx">
        <pc:chgData name="Aganj, Iman" userId="528e1e0b-db81-4f61-b532-a0ac7c6ac721" providerId="ADAL" clId="{11F0E1F7-16DA-4296-B0ED-F69DA061A8E3}" dt="2023-05-16T20:12:56.097" v="5974"/>
        <pc:sldMkLst>
          <pc:docMk/>
          <pc:sldMk cId="4068334497" sldId="495"/>
        </pc:sldMkLst>
        <pc:picChg chg="add del mod">
          <ac:chgData name="Aganj, Iman" userId="528e1e0b-db81-4f61-b532-a0ac7c6ac721" providerId="ADAL" clId="{11F0E1F7-16DA-4296-B0ED-F69DA061A8E3}" dt="2023-05-16T20:12:01.363" v="5970"/>
          <ac:picMkLst>
            <pc:docMk/>
            <pc:sldMk cId="4068334497" sldId="495"/>
            <ac:picMk id="10" creationId="{06F4AB68-7958-CCDE-85BD-6AC10DB82720}"/>
          </ac:picMkLst>
        </pc:picChg>
        <pc:picChg chg="add del mod ord">
          <ac:chgData name="Aganj, Iman" userId="528e1e0b-db81-4f61-b532-a0ac7c6ac721" providerId="ADAL" clId="{11F0E1F7-16DA-4296-B0ED-F69DA061A8E3}" dt="2023-05-16T20:12:13.027" v="5971"/>
          <ac:picMkLst>
            <pc:docMk/>
            <pc:sldMk cId="4068334497" sldId="495"/>
            <ac:picMk id="15" creationId="{BE4AE4FF-F42F-1B7D-AF85-3003C0A4F151}"/>
          </ac:picMkLst>
        </pc:picChg>
        <pc:picChg chg="add del mod">
          <ac:chgData name="Aganj, Iman" userId="528e1e0b-db81-4f61-b532-a0ac7c6ac721" providerId="ADAL" clId="{11F0E1F7-16DA-4296-B0ED-F69DA061A8E3}" dt="2023-05-16T20:12:44.715" v="5973"/>
          <ac:picMkLst>
            <pc:docMk/>
            <pc:sldMk cId="4068334497" sldId="495"/>
            <ac:picMk id="16" creationId="{81B4DD9F-46D9-3B16-9EE1-F306B6BDCE15}"/>
          </ac:picMkLst>
        </pc:picChg>
        <pc:picChg chg="add del mod ord">
          <ac:chgData name="Aganj, Iman" userId="528e1e0b-db81-4f61-b532-a0ac7c6ac721" providerId="ADAL" clId="{11F0E1F7-16DA-4296-B0ED-F69DA061A8E3}" dt="2023-05-16T20:12:56.097" v="5974"/>
          <ac:picMkLst>
            <pc:docMk/>
            <pc:sldMk cId="4068334497" sldId="495"/>
            <ac:picMk id="23" creationId="{5061BAC6-E26D-50DC-9B40-6C4DDAF74D19}"/>
          </ac:picMkLst>
        </pc:picChg>
        <pc:picChg chg="add mod">
          <ac:chgData name="Aganj, Iman" userId="528e1e0b-db81-4f61-b532-a0ac7c6ac721" providerId="ADAL" clId="{11F0E1F7-16DA-4296-B0ED-F69DA061A8E3}" dt="2023-05-16T20:12:56.097" v="5974"/>
          <ac:picMkLst>
            <pc:docMk/>
            <pc:sldMk cId="4068334497" sldId="495"/>
            <ac:picMk id="24" creationId="{F3A6AB05-9689-C4AD-9B53-49106413CC9D}"/>
          </ac:picMkLst>
        </pc:picChg>
      </pc:sldChg>
      <pc:sldChg chg="addSp delSp modSp mod modTransition modAnim modNotesTx">
        <pc:chgData name="Aganj, Iman" userId="528e1e0b-db81-4f61-b532-a0ac7c6ac721" providerId="ADAL" clId="{11F0E1F7-16DA-4296-B0ED-F69DA061A8E3}" dt="2023-05-16T20:19:44.645" v="5993"/>
        <pc:sldMkLst>
          <pc:docMk/>
          <pc:sldMk cId="3559948684" sldId="496"/>
        </pc:sldMkLst>
        <pc:picChg chg="add del mod">
          <ac:chgData name="Aganj, Iman" userId="528e1e0b-db81-4f61-b532-a0ac7c6ac721" providerId="ADAL" clId="{11F0E1F7-16DA-4296-B0ED-F69DA061A8E3}" dt="2023-05-16T20:19:24.846" v="5992"/>
          <ac:picMkLst>
            <pc:docMk/>
            <pc:sldMk cId="3559948684" sldId="496"/>
            <ac:picMk id="14" creationId="{D66D7365-CBDB-8626-B15A-187F048261FF}"/>
          </ac:picMkLst>
        </pc:picChg>
        <pc:picChg chg="add del mod ord">
          <ac:chgData name="Aganj, Iman" userId="528e1e0b-db81-4f61-b532-a0ac7c6ac721" providerId="ADAL" clId="{11F0E1F7-16DA-4296-B0ED-F69DA061A8E3}" dt="2023-05-16T20:19:44.645" v="5993"/>
          <ac:picMkLst>
            <pc:docMk/>
            <pc:sldMk cId="3559948684" sldId="496"/>
            <ac:picMk id="19" creationId="{97C42F42-C0EB-1787-BF4E-C4D144561E7B}"/>
          </ac:picMkLst>
        </pc:picChg>
        <pc:picChg chg="add mod">
          <ac:chgData name="Aganj, Iman" userId="528e1e0b-db81-4f61-b532-a0ac7c6ac721" providerId="ADAL" clId="{11F0E1F7-16DA-4296-B0ED-F69DA061A8E3}" dt="2023-05-16T20:19:44.645" v="5993"/>
          <ac:picMkLst>
            <pc:docMk/>
            <pc:sldMk cId="3559948684" sldId="496"/>
            <ac:picMk id="20" creationId="{B2B74662-1667-034C-B46A-4F533389D0BE}"/>
          </ac:picMkLst>
        </pc:picChg>
      </pc:sldChg>
      <pc:sldChg chg="addSp delSp modSp mod modTransition modAnim modNotesTx">
        <pc:chgData name="Aganj, Iman" userId="528e1e0b-db81-4f61-b532-a0ac7c6ac721" providerId="ADAL" clId="{11F0E1F7-16DA-4296-B0ED-F69DA061A8E3}" dt="2023-05-16T20:18:26.596" v="5989"/>
        <pc:sldMkLst>
          <pc:docMk/>
          <pc:sldMk cId="2128157283" sldId="497"/>
        </pc:sldMkLst>
        <pc:picChg chg="add del mod">
          <ac:chgData name="Aganj, Iman" userId="528e1e0b-db81-4f61-b532-a0ac7c6ac721" providerId="ADAL" clId="{11F0E1F7-16DA-4296-B0ED-F69DA061A8E3}" dt="2023-05-16T20:18:14.446" v="5988"/>
          <ac:picMkLst>
            <pc:docMk/>
            <pc:sldMk cId="2128157283" sldId="497"/>
            <ac:picMk id="26" creationId="{6E24D5A0-0FAE-DEC3-2EC1-CE7A73FD1EA7}"/>
          </ac:picMkLst>
        </pc:picChg>
        <pc:picChg chg="add del mod ord">
          <ac:chgData name="Aganj, Iman" userId="528e1e0b-db81-4f61-b532-a0ac7c6ac721" providerId="ADAL" clId="{11F0E1F7-16DA-4296-B0ED-F69DA061A8E3}" dt="2023-05-16T20:18:26.596" v="5989"/>
          <ac:picMkLst>
            <pc:docMk/>
            <pc:sldMk cId="2128157283" sldId="497"/>
            <ac:picMk id="31" creationId="{0168092C-8391-E112-00B7-BDF38CC17D61}"/>
          </ac:picMkLst>
        </pc:picChg>
        <pc:picChg chg="add mod">
          <ac:chgData name="Aganj, Iman" userId="528e1e0b-db81-4f61-b532-a0ac7c6ac721" providerId="ADAL" clId="{11F0E1F7-16DA-4296-B0ED-F69DA061A8E3}" dt="2023-05-16T20:18:26.596" v="5989"/>
          <ac:picMkLst>
            <pc:docMk/>
            <pc:sldMk cId="2128157283" sldId="497"/>
            <ac:picMk id="32" creationId="{13AADD2F-3460-E6A3-D93E-1983ABC9DEC8}"/>
          </ac:picMkLst>
        </pc:picChg>
      </pc:sldChg>
      <pc:sldChg chg="del modNotesTx">
        <pc:chgData name="Aganj, Iman" userId="528e1e0b-db81-4f61-b532-a0ac7c6ac721" providerId="ADAL" clId="{11F0E1F7-16DA-4296-B0ED-F69DA061A8E3}" dt="2023-05-16T18:04:53.931" v="2908" actId="47"/>
        <pc:sldMkLst>
          <pc:docMk/>
          <pc:sldMk cId="2593438450" sldId="498"/>
        </pc:sldMkLst>
      </pc:sldChg>
      <pc:sldChg chg="addSp delSp modSp mod modTransition modAnim modNotesTx">
        <pc:chgData name="Aganj, Iman" userId="528e1e0b-db81-4f61-b532-a0ac7c6ac721" providerId="ADAL" clId="{11F0E1F7-16DA-4296-B0ED-F69DA061A8E3}" dt="2023-05-16T20:23:28.140" v="6004"/>
        <pc:sldMkLst>
          <pc:docMk/>
          <pc:sldMk cId="1802247217" sldId="499"/>
        </pc:sldMkLst>
        <pc:picChg chg="add del mod">
          <ac:chgData name="Aganj, Iman" userId="528e1e0b-db81-4f61-b532-a0ac7c6ac721" providerId="ADAL" clId="{11F0E1F7-16DA-4296-B0ED-F69DA061A8E3}" dt="2023-05-16T20:22:05.099" v="6000"/>
          <ac:picMkLst>
            <pc:docMk/>
            <pc:sldMk cId="1802247217" sldId="499"/>
            <ac:picMk id="12" creationId="{3898A1C8-1D90-27B3-EBA7-D5B93D4CA686}"/>
          </ac:picMkLst>
        </pc:picChg>
        <pc:picChg chg="add del mod ord">
          <ac:chgData name="Aganj, Iman" userId="528e1e0b-db81-4f61-b532-a0ac7c6ac721" providerId="ADAL" clId="{11F0E1F7-16DA-4296-B0ED-F69DA061A8E3}" dt="2023-05-16T20:22:24.816" v="6001"/>
          <ac:picMkLst>
            <pc:docMk/>
            <pc:sldMk cId="1802247217" sldId="499"/>
            <ac:picMk id="15" creationId="{D0ABD2BF-4B16-D515-6E56-59EDC5FB842D}"/>
          </ac:picMkLst>
        </pc:picChg>
        <pc:picChg chg="add del mod">
          <ac:chgData name="Aganj, Iman" userId="528e1e0b-db81-4f61-b532-a0ac7c6ac721" providerId="ADAL" clId="{11F0E1F7-16DA-4296-B0ED-F69DA061A8E3}" dt="2023-05-16T20:23:08.471" v="6003"/>
          <ac:picMkLst>
            <pc:docMk/>
            <pc:sldMk cId="1802247217" sldId="499"/>
            <ac:picMk id="16" creationId="{1D23048C-B135-FD12-29E4-FCAE6079F696}"/>
          </ac:picMkLst>
        </pc:picChg>
        <pc:picChg chg="add del mod ord">
          <ac:chgData name="Aganj, Iman" userId="528e1e0b-db81-4f61-b532-a0ac7c6ac721" providerId="ADAL" clId="{11F0E1F7-16DA-4296-B0ED-F69DA061A8E3}" dt="2023-05-16T20:23:28.140" v="6004"/>
          <ac:picMkLst>
            <pc:docMk/>
            <pc:sldMk cId="1802247217" sldId="499"/>
            <ac:picMk id="21" creationId="{BB7D653A-907B-F9FF-70C0-3A6C5BE05F65}"/>
          </ac:picMkLst>
        </pc:picChg>
        <pc:picChg chg="add mod">
          <ac:chgData name="Aganj, Iman" userId="528e1e0b-db81-4f61-b532-a0ac7c6ac721" providerId="ADAL" clId="{11F0E1F7-16DA-4296-B0ED-F69DA061A8E3}" dt="2023-05-16T20:23:28.140" v="6004"/>
          <ac:picMkLst>
            <pc:docMk/>
            <pc:sldMk cId="1802247217" sldId="499"/>
            <ac:picMk id="22" creationId="{E7EE0081-B849-B845-3473-B1C2AF282124}"/>
          </ac:picMkLst>
        </pc:picChg>
      </pc:sldChg>
      <pc:sldChg chg="addSp delSp modSp mod modTransition modAnim modNotesTx">
        <pc:chgData name="Aganj, Iman" userId="528e1e0b-db81-4f61-b532-a0ac7c6ac721" providerId="ADAL" clId="{11F0E1F7-16DA-4296-B0ED-F69DA061A8E3}" dt="2023-05-16T20:26:56.735" v="6012"/>
        <pc:sldMkLst>
          <pc:docMk/>
          <pc:sldMk cId="4225653634" sldId="500"/>
        </pc:sldMkLst>
        <pc:picChg chg="add del mod">
          <ac:chgData name="Aganj, Iman" userId="528e1e0b-db81-4f61-b532-a0ac7c6ac721" providerId="ADAL" clId="{11F0E1F7-16DA-4296-B0ED-F69DA061A8E3}" dt="2023-05-16T20:26:31.811" v="6011"/>
          <ac:picMkLst>
            <pc:docMk/>
            <pc:sldMk cId="4225653634" sldId="500"/>
            <ac:picMk id="14" creationId="{D84AF005-DC58-21CA-72BD-A4CC234A443E}"/>
          </ac:picMkLst>
        </pc:picChg>
        <pc:picChg chg="add del mod ord">
          <ac:chgData name="Aganj, Iman" userId="528e1e0b-db81-4f61-b532-a0ac7c6ac721" providerId="ADAL" clId="{11F0E1F7-16DA-4296-B0ED-F69DA061A8E3}" dt="2023-05-16T20:26:56.735" v="6012"/>
          <ac:picMkLst>
            <pc:docMk/>
            <pc:sldMk cId="4225653634" sldId="500"/>
            <ac:picMk id="17" creationId="{5C4657FF-B06A-3C16-BDFD-754041D34680}"/>
          </ac:picMkLst>
        </pc:picChg>
        <pc:picChg chg="add mod">
          <ac:chgData name="Aganj, Iman" userId="528e1e0b-db81-4f61-b532-a0ac7c6ac721" providerId="ADAL" clId="{11F0E1F7-16DA-4296-B0ED-F69DA061A8E3}" dt="2023-05-16T20:26:56.735" v="6012"/>
          <ac:picMkLst>
            <pc:docMk/>
            <pc:sldMk cId="4225653634" sldId="500"/>
            <ac:picMk id="18" creationId="{D34601EA-A908-4360-8829-FFADA63E44CF}"/>
          </ac:picMkLst>
        </pc:picChg>
      </pc:sldChg>
      <pc:sldChg chg="addSp delSp modSp mod modTransition modAnim modNotesTx">
        <pc:chgData name="Aganj, Iman" userId="528e1e0b-db81-4f61-b532-a0ac7c6ac721" providerId="ADAL" clId="{11F0E1F7-16DA-4296-B0ED-F69DA061A8E3}" dt="2023-05-16T20:33:35.818" v="6056" actId="20577"/>
        <pc:sldMkLst>
          <pc:docMk/>
          <pc:sldMk cId="822171713" sldId="501"/>
        </pc:sldMkLst>
        <pc:picChg chg="add del mod">
          <ac:chgData name="Aganj, Iman" userId="528e1e0b-db81-4f61-b532-a0ac7c6ac721" providerId="ADAL" clId="{11F0E1F7-16DA-4296-B0ED-F69DA061A8E3}" dt="2023-05-16T20:28:14.489" v="6015"/>
          <ac:picMkLst>
            <pc:docMk/>
            <pc:sldMk cId="822171713" sldId="501"/>
            <ac:picMk id="9" creationId="{D59A4EEF-D81D-3EFA-651F-32C5F43C338F}"/>
          </ac:picMkLst>
        </pc:picChg>
        <pc:picChg chg="add del mod ord">
          <ac:chgData name="Aganj, Iman" userId="528e1e0b-db81-4f61-b532-a0ac7c6ac721" providerId="ADAL" clId="{11F0E1F7-16DA-4296-B0ED-F69DA061A8E3}" dt="2023-05-16T20:28:34.097" v="6016"/>
          <ac:picMkLst>
            <pc:docMk/>
            <pc:sldMk cId="822171713" sldId="501"/>
            <ac:picMk id="14" creationId="{CDBA8EE0-7631-7A86-469C-865B2892F330}"/>
          </ac:picMkLst>
        </pc:picChg>
        <pc:picChg chg="add del mod">
          <ac:chgData name="Aganj, Iman" userId="528e1e0b-db81-4f61-b532-a0ac7c6ac721" providerId="ADAL" clId="{11F0E1F7-16DA-4296-B0ED-F69DA061A8E3}" dt="2023-05-16T20:28:56.719" v="6018"/>
          <ac:picMkLst>
            <pc:docMk/>
            <pc:sldMk cId="822171713" sldId="501"/>
            <ac:picMk id="15" creationId="{A7CAFC24-C221-4AE6-6557-60F42668C61A}"/>
          </ac:picMkLst>
        </pc:picChg>
        <pc:picChg chg="add del mod ord">
          <ac:chgData name="Aganj, Iman" userId="528e1e0b-db81-4f61-b532-a0ac7c6ac721" providerId="ADAL" clId="{11F0E1F7-16DA-4296-B0ED-F69DA061A8E3}" dt="2023-05-16T20:29:07.561" v="6019"/>
          <ac:picMkLst>
            <pc:docMk/>
            <pc:sldMk cId="822171713" sldId="501"/>
            <ac:picMk id="20" creationId="{BD9C8386-9956-CFD9-5D54-D6789653F18F}"/>
          </ac:picMkLst>
        </pc:picChg>
        <pc:picChg chg="add del mod">
          <ac:chgData name="Aganj, Iman" userId="528e1e0b-db81-4f61-b532-a0ac7c6ac721" providerId="ADAL" clId="{11F0E1F7-16DA-4296-B0ED-F69DA061A8E3}" dt="2023-05-16T20:29:08.741" v="6021"/>
          <ac:picMkLst>
            <pc:docMk/>
            <pc:sldMk cId="822171713" sldId="501"/>
            <ac:picMk id="21" creationId="{58510158-543A-857C-D398-075322C7C07E}"/>
          </ac:picMkLst>
        </pc:picChg>
        <pc:picChg chg="add del mod ord">
          <ac:chgData name="Aganj, Iman" userId="528e1e0b-db81-4f61-b532-a0ac7c6ac721" providerId="ADAL" clId="{11F0E1F7-16DA-4296-B0ED-F69DA061A8E3}" dt="2023-05-16T20:29:24.113" v="6022"/>
          <ac:picMkLst>
            <pc:docMk/>
            <pc:sldMk cId="822171713" sldId="501"/>
            <ac:picMk id="24" creationId="{C8B9D28E-D7E0-90FF-6C89-E9BA2AA7950D}"/>
          </ac:picMkLst>
        </pc:picChg>
        <pc:picChg chg="add del mod">
          <ac:chgData name="Aganj, Iman" userId="528e1e0b-db81-4f61-b532-a0ac7c6ac721" providerId="ADAL" clId="{11F0E1F7-16DA-4296-B0ED-F69DA061A8E3}" dt="2023-05-16T20:29:25.969" v="6024"/>
          <ac:picMkLst>
            <pc:docMk/>
            <pc:sldMk cId="822171713" sldId="501"/>
            <ac:picMk id="25" creationId="{B08E7A83-94E5-8246-9589-B13A2BB210BC}"/>
          </ac:picMkLst>
        </pc:picChg>
        <pc:picChg chg="add del mod ord">
          <ac:chgData name="Aganj, Iman" userId="528e1e0b-db81-4f61-b532-a0ac7c6ac721" providerId="ADAL" clId="{11F0E1F7-16DA-4296-B0ED-F69DA061A8E3}" dt="2023-05-16T20:29:45.993" v="6025"/>
          <ac:picMkLst>
            <pc:docMk/>
            <pc:sldMk cId="822171713" sldId="501"/>
            <ac:picMk id="28" creationId="{B7B94BB1-A5E2-6DF4-2A47-6A38FC3D9556}"/>
          </ac:picMkLst>
        </pc:picChg>
        <pc:picChg chg="add mod">
          <ac:chgData name="Aganj, Iman" userId="528e1e0b-db81-4f61-b532-a0ac7c6ac721" providerId="ADAL" clId="{11F0E1F7-16DA-4296-B0ED-F69DA061A8E3}" dt="2023-05-16T20:29:45.993" v="6025"/>
          <ac:picMkLst>
            <pc:docMk/>
            <pc:sldMk cId="822171713" sldId="501"/>
            <ac:picMk id="29" creationId="{255FC071-C923-8289-415A-B5BAF13BE9AF}"/>
          </ac:picMkLst>
        </pc:picChg>
      </pc:sldChg>
      <pc:sldChg chg="addSp delSp modSp mod modTransition modAnim modNotesTx">
        <pc:chgData name="Aganj, Iman" userId="528e1e0b-db81-4f61-b532-a0ac7c6ac721" providerId="ADAL" clId="{11F0E1F7-16DA-4296-B0ED-F69DA061A8E3}" dt="2023-05-16T20:33:24.703" v="6040" actId="6549"/>
        <pc:sldMkLst>
          <pc:docMk/>
          <pc:sldMk cId="1004290980" sldId="502"/>
        </pc:sldMkLst>
        <pc:picChg chg="add del mod">
          <ac:chgData name="Aganj, Iman" userId="528e1e0b-db81-4f61-b532-a0ac7c6ac721" providerId="ADAL" clId="{11F0E1F7-16DA-4296-B0ED-F69DA061A8E3}" dt="2023-05-16T20:30:39.034" v="6028"/>
          <ac:picMkLst>
            <pc:docMk/>
            <pc:sldMk cId="1004290980" sldId="502"/>
            <ac:picMk id="15" creationId="{F159A91C-8B63-E033-4C7F-276CA47C330C}"/>
          </ac:picMkLst>
        </pc:picChg>
        <pc:picChg chg="add del mod ord">
          <ac:chgData name="Aganj, Iman" userId="528e1e0b-db81-4f61-b532-a0ac7c6ac721" providerId="ADAL" clId="{11F0E1F7-16DA-4296-B0ED-F69DA061A8E3}" dt="2023-05-16T20:31:01.616" v="6029"/>
          <ac:picMkLst>
            <pc:docMk/>
            <pc:sldMk cId="1004290980" sldId="502"/>
            <ac:picMk id="18" creationId="{3F1B24EA-C435-A4C7-C46C-ACBB1F38F8CE}"/>
          </ac:picMkLst>
        </pc:picChg>
        <pc:picChg chg="add del mod">
          <ac:chgData name="Aganj, Iman" userId="528e1e0b-db81-4f61-b532-a0ac7c6ac721" providerId="ADAL" clId="{11F0E1F7-16DA-4296-B0ED-F69DA061A8E3}" dt="2023-05-16T20:31:09.720" v="6031"/>
          <ac:picMkLst>
            <pc:docMk/>
            <pc:sldMk cId="1004290980" sldId="502"/>
            <ac:picMk id="19" creationId="{2C5AFC3D-FF6D-879E-9413-11932EA13A22}"/>
          </ac:picMkLst>
        </pc:picChg>
        <pc:picChg chg="add del mod ord">
          <ac:chgData name="Aganj, Iman" userId="528e1e0b-db81-4f61-b532-a0ac7c6ac721" providerId="ADAL" clId="{11F0E1F7-16DA-4296-B0ED-F69DA061A8E3}" dt="2023-05-16T20:31:32.264" v="6032"/>
          <ac:picMkLst>
            <pc:docMk/>
            <pc:sldMk cId="1004290980" sldId="502"/>
            <ac:picMk id="22" creationId="{EA1DC3E7-0964-D90E-9FDA-CD5980ECB34D}"/>
          </ac:picMkLst>
        </pc:picChg>
        <pc:picChg chg="add mod">
          <ac:chgData name="Aganj, Iman" userId="528e1e0b-db81-4f61-b532-a0ac7c6ac721" providerId="ADAL" clId="{11F0E1F7-16DA-4296-B0ED-F69DA061A8E3}" dt="2023-05-16T20:31:32.264" v="6032"/>
          <ac:picMkLst>
            <pc:docMk/>
            <pc:sldMk cId="1004290980" sldId="502"/>
            <ac:picMk id="23" creationId="{095CECB8-BE0B-CCFA-F0B3-DF3955CC7A1F}"/>
          </ac:picMkLst>
        </pc:picChg>
      </pc:sldChg>
      <pc:sldChg chg="addSp delSp modSp mod modTransition modAnim modNotesTx">
        <pc:chgData name="Aganj, Iman" userId="528e1e0b-db81-4f61-b532-a0ac7c6ac721" providerId="ADAL" clId="{11F0E1F7-16DA-4296-B0ED-F69DA061A8E3}" dt="2023-05-16T20:36:35.001" v="6065"/>
        <pc:sldMkLst>
          <pc:docMk/>
          <pc:sldMk cId="3179845029" sldId="503"/>
        </pc:sldMkLst>
        <pc:picChg chg="add del mod">
          <ac:chgData name="Aganj, Iman" userId="528e1e0b-db81-4f61-b532-a0ac7c6ac721" providerId="ADAL" clId="{11F0E1F7-16DA-4296-B0ED-F69DA061A8E3}" dt="2023-05-16T20:32:51.247" v="6035"/>
          <ac:picMkLst>
            <pc:docMk/>
            <pc:sldMk cId="3179845029" sldId="503"/>
            <ac:picMk id="9" creationId="{90908345-61ED-EFB5-74AD-E7627F047322}"/>
          </ac:picMkLst>
        </pc:picChg>
        <pc:picChg chg="add del mod ord">
          <ac:chgData name="Aganj, Iman" userId="528e1e0b-db81-4f61-b532-a0ac7c6ac721" providerId="ADAL" clId="{11F0E1F7-16DA-4296-B0ED-F69DA061A8E3}" dt="2023-05-16T20:33:13.726" v="6036"/>
          <ac:picMkLst>
            <pc:docMk/>
            <pc:sldMk cId="3179845029" sldId="503"/>
            <ac:picMk id="12" creationId="{AC2E2DDC-21B8-D451-B271-23391AC50A71}"/>
          </ac:picMkLst>
        </pc:picChg>
        <pc:picChg chg="add del mod">
          <ac:chgData name="Aganj, Iman" userId="528e1e0b-db81-4f61-b532-a0ac7c6ac721" providerId="ADAL" clId="{11F0E1F7-16DA-4296-B0ED-F69DA061A8E3}" dt="2023-05-16T20:33:42.432" v="6058"/>
          <ac:picMkLst>
            <pc:docMk/>
            <pc:sldMk cId="3179845029" sldId="503"/>
            <ac:picMk id="13" creationId="{687D5796-E0F2-DE45-F77E-3D520BBBA122}"/>
          </ac:picMkLst>
        </pc:picChg>
        <pc:picChg chg="add del mod ord">
          <ac:chgData name="Aganj, Iman" userId="528e1e0b-db81-4f61-b532-a0ac7c6ac721" providerId="ADAL" clId="{11F0E1F7-16DA-4296-B0ED-F69DA061A8E3}" dt="2023-05-16T20:34:05.375" v="6059"/>
          <ac:picMkLst>
            <pc:docMk/>
            <pc:sldMk cId="3179845029" sldId="503"/>
            <ac:picMk id="16" creationId="{770BD76C-CF9F-98CE-C4A2-D8323DCA5061}"/>
          </ac:picMkLst>
        </pc:picChg>
        <pc:picChg chg="add del mod">
          <ac:chgData name="Aganj, Iman" userId="528e1e0b-db81-4f61-b532-a0ac7c6ac721" providerId="ADAL" clId="{11F0E1F7-16DA-4296-B0ED-F69DA061A8E3}" dt="2023-05-16T20:34:21.420" v="6061"/>
          <ac:picMkLst>
            <pc:docMk/>
            <pc:sldMk cId="3179845029" sldId="503"/>
            <ac:picMk id="17" creationId="{AD7E631F-97BE-10CA-D8E8-2F6D367329E1}"/>
          </ac:picMkLst>
        </pc:picChg>
        <pc:picChg chg="add del mod ord">
          <ac:chgData name="Aganj, Iman" userId="528e1e0b-db81-4f61-b532-a0ac7c6ac721" providerId="ADAL" clId="{11F0E1F7-16DA-4296-B0ED-F69DA061A8E3}" dt="2023-05-16T20:34:58.671" v="6062"/>
          <ac:picMkLst>
            <pc:docMk/>
            <pc:sldMk cId="3179845029" sldId="503"/>
            <ac:picMk id="20" creationId="{6A56B997-FB4F-784A-CDDC-2F25E194F58D}"/>
          </ac:picMkLst>
        </pc:picChg>
        <pc:picChg chg="add del mod">
          <ac:chgData name="Aganj, Iman" userId="528e1e0b-db81-4f61-b532-a0ac7c6ac721" providerId="ADAL" clId="{11F0E1F7-16DA-4296-B0ED-F69DA061A8E3}" dt="2023-05-16T20:35:58.330" v="6064"/>
          <ac:picMkLst>
            <pc:docMk/>
            <pc:sldMk cId="3179845029" sldId="503"/>
            <ac:picMk id="21" creationId="{98177246-7A45-088C-6E89-E8AA3B54E355}"/>
          </ac:picMkLst>
        </pc:picChg>
        <pc:picChg chg="add del mod ord">
          <ac:chgData name="Aganj, Iman" userId="528e1e0b-db81-4f61-b532-a0ac7c6ac721" providerId="ADAL" clId="{11F0E1F7-16DA-4296-B0ED-F69DA061A8E3}" dt="2023-05-16T20:36:35.001" v="6065"/>
          <ac:picMkLst>
            <pc:docMk/>
            <pc:sldMk cId="3179845029" sldId="503"/>
            <ac:picMk id="26" creationId="{710BBE4D-95DE-4511-BD3C-B48083D46966}"/>
          </ac:picMkLst>
        </pc:picChg>
        <pc:picChg chg="add mod">
          <ac:chgData name="Aganj, Iman" userId="528e1e0b-db81-4f61-b532-a0ac7c6ac721" providerId="ADAL" clId="{11F0E1F7-16DA-4296-B0ED-F69DA061A8E3}" dt="2023-05-16T20:36:35.001" v="6065"/>
          <ac:picMkLst>
            <pc:docMk/>
            <pc:sldMk cId="3179845029" sldId="503"/>
            <ac:picMk id="27" creationId="{FD6F4050-0601-30BC-F54C-35A5EA55B1B7}"/>
          </ac:picMkLst>
        </pc:picChg>
      </pc:sldChg>
      <pc:sldChg chg="del modNotesTx">
        <pc:chgData name="Aganj, Iman" userId="528e1e0b-db81-4f61-b532-a0ac7c6ac721" providerId="ADAL" clId="{11F0E1F7-16DA-4296-B0ED-F69DA061A8E3}" dt="2023-05-16T17:37:13.174" v="1935" actId="47"/>
        <pc:sldMkLst>
          <pc:docMk/>
          <pc:sldMk cId="1054674738" sldId="504"/>
        </pc:sldMkLst>
      </pc:sldChg>
      <pc:sldChg chg="del">
        <pc:chgData name="Aganj, Iman" userId="528e1e0b-db81-4f61-b532-a0ac7c6ac721" providerId="ADAL" clId="{11F0E1F7-16DA-4296-B0ED-F69DA061A8E3}" dt="2023-05-16T16:41:34.110" v="1916" actId="47"/>
        <pc:sldMkLst>
          <pc:docMk/>
          <pc:sldMk cId="740344510" sldId="505"/>
        </pc:sldMkLst>
      </pc:sldChg>
      <pc:sldChg chg="del">
        <pc:chgData name="Aganj, Iman" userId="528e1e0b-db81-4f61-b532-a0ac7c6ac721" providerId="ADAL" clId="{11F0E1F7-16DA-4296-B0ED-F69DA061A8E3}" dt="2023-05-16T16:41:34.110" v="1916" actId="47"/>
        <pc:sldMkLst>
          <pc:docMk/>
          <pc:sldMk cId="1825141140" sldId="506"/>
        </pc:sldMkLst>
      </pc:sldChg>
      <pc:sldChg chg="addSp delSp modSp add del mod ord modTransition modAnim modNotesTx">
        <pc:chgData name="Aganj, Iman" userId="528e1e0b-db81-4f61-b532-a0ac7c6ac721" providerId="ADAL" clId="{11F0E1F7-16DA-4296-B0ED-F69DA061A8E3}" dt="2023-05-16T20:15:16.915" v="5981"/>
        <pc:sldMkLst>
          <pc:docMk/>
          <pc:sldMk cId="3114856579" sldId="507"/>
        </pc:sldMkLst>
        <pc:picChg chg="add del mod">
          <ac:chgData name="Aganj, Iman" userId="528e1e0b-db81-4f61-b532-a0ac7c6ac721" providerId="ADAL" clId="{11F0E1F7-16DA-4296-B0ED-F69DA061A8E3}" dt="2023-05-16T20:14:32.299" v="5977"/>
          <ac:picMkLst>
            <pc:docMk/>
            <pc:sldMk cId="3114856579" sldId="507"/>
            <ac:picMk id="23" creationId="{594E3811-46FB-76A2-FFC7-22084BD0C009}"/>
          </ac:picMkLst>
        </pc:picChg>
        <pc:picChg chg="add del mod ord">
          <ac:chgData name="Aganj, Iman" userId="528e1e0b-db81-4f61-b532-a0ac7c6ac721" providerId="ADAL" clId="{11F0E1F7-16DA-4296-B0ED-F69DA061A8E3}" dt="2023-05-16T20:14:41.126" v="5978"/>
          <ac:picMkLst>
            <pc:docMk/>
            <pc:sldMk cId="3114856579" sldId="507"/>
            <ac:picMk id="28" creationId="{0B713053-02A5-DA68-7B3A-8459E8CE7E7A}"/>
          </ac:picMkLst>
        </pc:picChg>
        <pc:picChg chg="add del mod">
          <ac:chgData name="Aganj, Iman" userId="528e1e0b-db81-4f61-b532-a0ac7c6ac721" providerId="ADAL" clId="{11F0E1F7-16DA-4296-B0ED-F69DA061A8E3}" dt="2023-05-16T20:14:44.195" v="5980"/>
          <ac:picMkLst>
            <pc:docMk/>
            <pc:sldMk cId="3114856579" sldId="507"/>
            <ac:picMk id="29" creationId="{8723E009-1768-B0A7-5975-DF1E44B0F6A0}"/>
          </ac:picMkLst>
        </pc:picChg>
        <pc:picChg chg="add del mod ord">
          <ac:chgData name="Aganj, Iman" userId="528e1e0b-db81-4f61-b532-a0ac7c6ac721" providerId="ADAL" clId="{11F0E1F7-16DA-4296-B0ED-F69DA061A8E3}" dt="2023-05-16T20:15:16.915" v="5981"/>
          <ac:picMkLst>
            <pc:docMk/>
            <pc:sldMk cId="3114856579" sldId="507"/>
            <ac:picMk id="32" creationId="{D956A507-3A0E-A357-943F-18A15CBEF8FB}"/>
          </ac:picMkLst>
        </pc:picChg>
        <pc:picChg chg="add mod">
          <ac:chgData name="Aganj, Iman" userId="528e1e0b-db81-4f61-b532-a0ac7c6ac721" providerId="ADAL" clId="{11F0E1F7-16DA-4296-B0ED-F69DA061A8E3}" dt="2023-05-16T20:15:16.915" v="5981"/>
          <ac:picMkLst>
            <pc:docMk/>
            <pc:sldMk cId="3114856579" sldId="507"/>
            <ac:picMk id="33" creationId="{E431E1DF-F796-7FD6-CE8D-E4D1AFAD0D2A}"/>
          </ac:picMkLst>
        </pc:picChg>
      </pc:sldChg>
      <pc:sldChg chg="del">
        <pc:chgData name="Aganj, Iman" userId="528e1e0b-db81-4f61-b532-a0ac7c6ac721" providerId="ADAL" clId="{11F0E1F7-16DA-4296-B0ED-F69DA061A8E3}" dt="2023-05-16T16:41:34.110" v="1916" actId="47"/>
        <pc:sldMkLst>
          <pc:docMk/>
          <pc:sldMk cId="1610151277" sldId="508"/>
        </pc:sldMkLst>
      </pc:sldChg>
      <pc:sldChg chg="addSp delSp modSp add mod modTransition modAnim modNotesTx">
        <pc:chgData name="Aganj, Iman" userId="528e1e0b-db81-4f61-b532-a0ac7c6ac721" providerId="ADAL" clId="{11F0E1F7-16DA-4296-B0ED-F69DA061A8E3}" dt="2023-05-16T20:08:37.890" v="5965"/>
        <pc:sldMkLst>
          <pc:docMk/>
          <pc:sldMk cId="3041314791" sldId="508"/>
        </pc:sldMkLst>
        <pc:picChg chg="add del mod">
          <ac:chgData name="Aganj, Iman" userId="528e1e0b-db81-4f61-b532-a0ac7c6ac721" providerId="ADAL" clId="{11F0E1F7-16DA-4296-B0ED-F69DA061A8E3}" dt="2023-05-16T19:55:08.442" v="5940"/>
          <ac:picMkLst>
            <pc:docMk/>
            <pc:sldMk cId="3041314791" sldId="508"/>
            <ac:picMk id="13" creationId="{B9FE6020-49FA-5F6F-54E4-827E2286905B}"/>
          </ac:picMkLst>
        </pc:picChg>
        <pc:picChg chg="add del mod ord">
          <ac:chgData name="Aganj, Iman" userId="528e1e0b-db81-4f61-b532-a0ac7c6ac721" providerId="ADAL" clId="{11F0E1F7-16DA-4296-B0ED-F69DA061A8E3}" dt="2023-05-16T19:56:21.158" v="5941"/>
          <ac:picMkLst>
            <pc:docMk/>
            <pc:sldMk cId="3041314791" sldId="508"/>
            <ac:picMk id="16" creationId="{C47FD7B7-EBBA-448B-F5A1-CEE6D71D33B3}"/>
          </ac:picMkLst>
        </pc:picChg>
        <pc:picChg chg="add del mod">
          <ac:chgData name="Aganj, Iman" userId="528e1e0b-db81-4f61-b532-a0ac7c6ac721" providerId="ADAL" clId="{11F0E1F7-16DA-4296-B0ED-F69DA061A8E3}" dt="2023-05-16T19:57:40.161" v="5943"/>
          <ac:picMkLst>
            <pc:docMk/>
            <pc:sldMk cId="3041314791" sldId="508"/>
            <ac:picMk id="27" creationId="{8072696B-1ADC-79BC-7540-AD36BEB7AD4F}"/>
          </ac:picMkLst>
        </pc:picChg>
        <pc:picChg chg="add del mod ord">
          <ac:chgData name="Aganj, Iman" userId="528e1e0b-db81-4f61-b532-a0ac7c6ac721" providerId="ADAL" clId="{11F0E1F7-16DA-4296-B0ED-F69DA061A8E3}" dt="2023-05-16T19:58:13.334" v="5944"/>
          <ac:picMkLst>
            <pc:docMk/>
            <pc:sldMk cId="3041314791" sldId="508"/>
            <ac:picMk id="32" creationId="{ECDB53E9-E983-3F4C-FCD2-E46077D063FB}"/>
          </ac:picMkLst>
        </pc:picChg>
        <pc:picChg chg="add del mod">
          <ac:chgData name="Aganj, Iman" userId="528e1e0b-db81-4f61-b532-a0ac7c6ac721" providerId="ADAL" clId="{11F0E1F7-16DA-4296-B0ED-F69DA061A8E3}" dt="2023-05-16T19:58:15.110" v="5946"/>
          <ac:picMkLst>
            <pc:docMk/>
            <pc:sldMk cId="3041314791" sldId="508"/>
            <ac:picMk id="33" creationId="{4CC1926B-AA34-B9B5-4294-23FD115CB31D}"/>
          </ac:picMkLst>
        </pc:picChg>
        <pc:picChg chg="add del mod ord">
          <ac:chgData name="Aganj, Iman" userId="528e1e0b-db81-4f61-b532-a0ac7c6ac721" providerId="ADAL" clId="{11F0E1F7-16DA-4296-B0ED-F69DA061A8E3}" dt="2023-05-16T19:59:27.596" v="5947"/>
          <ac:picMkLst>
            <pc:docMk/>
            <pc:sldMk cId="3041314791" sldId="508"/>
            <ac:picMk id="36" creationId="{6A7980E2-6CFC-CA3E-862D-4123E6BF0C90}"/>
          </ac:picMkLst>
        </pc:picChg>
        <pc:picChg chg="add del mod">
          <ac:chgData name="Aganj, Iman" userId="528e1e0b-db81-4f61-b532-a0ac7c6ac721" providerId="ADAL" clId="{11F0E1F7-16DA-4296-B0ED-F69DA061A8E3}" dt="2023-05-16T20:01:00.357" v="5949"/>
          <ac:picMkLst>
            <pc:docMk/>
            <pc:sldMk cId="3041314791" sldId="508"/>
            <ac:picMk id="37" creationId="{FA7160C1-0AF6-0525-D981-F32684D60D86}"/>
          </ac:picMkLst>
        </pc:picChg>
        <pc:picChg chg="add del mod ord">
          <ac:chgData name="Aganj, Iman" userId="528e1e0b-db81-4f61-b532-a0ac7c6ac721" providerId="ADAL" clId="{11F0E1F7-16DA-4296-B0ED-F69DA061A8E3}" dt="2023-05-16T20:01:10.416" v="5950"/>
          <ac:picMkLst>
            <pc:docMk/>
            <pc:sldMk cId="3041314791" sldId="508"/>
            <ac:picMk id="44" creationId="{4299521A-5CF6-9512-D508-AF00F32F35EC}"/>
          </ac:picMkLst>
        </pc:picChg>
        <pc:picChg chg="add del mod">
          <ac:chgData name="Aganj, Iman" userId="528e1e0b-db81-4f61-b532-a0ac7c6ac721" providerId="ADAL" clId="{11F0E1F7-16DA-4296-B0ED-F69DA061A8E3}" dt="2023-05-16T20:01:14.551" v="5952"/>
          <ac:picMkLst>
            <pc:docMk/>
            <pc:sldMk cId="3041314791" sldId="508"/>
            <ac:picMk id="45" creationId="{BA987F15-C26E-CB9F-B690-60C1D1714E5D}"/>
          </ac:picMkLst>
        </pc:picChg>
        <pc:picChg chg="add del mod ord">
          <ac:chgData name="Aganj, Iman" userId="528e1e0b-db81-4f61-b532-a0ac7c6ac721" providerId="ADAL" clId="{11F0E1F7-16DA-4296-B0ED-F69DA061A8E3}" dt="2023-05-16T20:02:23.989" v="5953"/>
          <ac:picMkLst>
            <pc:docMk/>
            <pc:sldMk cId="3041314791" sldId="508"/>
            <ac:picMk id="48" creationId="{07BC0236-E34B-2BC0-10C6-DB521315A1EB}"/>
          </ac:picMkLst>
        </pc:picChg>
        <pc:picChg chg="add del mod">
          <ac:chgData name="Aganj, Iman" userId="528e1e0b-db81-4f61-b532-a0ac7c6ac721" providerId="ADAL" clId="{11F0E1F7-16DA-4296-B0ED-F69DA061A8E3}" dt="2023-05-16T20:03:42.618" v="5955"/>
          <ac:picMkLst>
            <pc:docMk/>
            <pc:sldMk cId="3041314791" sldId="508"/>
            <ac:picMk id="49" creationId="{4952D2D6-6C02-7B37-79D5-F5D7247232E2}"/>
          </ac:picMkLst>
        </pc:picChg>
        <pc:picChg chg="add del mod ord">
          <ac:chgData name="Aganj, Iman" userId="528e1e0b-db81-4f61-b532-a0ac7c6ac721" providerId="ADAL" clId="{11F0E1F7-16DA-4296-B0ED-F69DA061A8E3}" dt="2023-05-16T20:03:48.874" v="5956"/>
          <ac:picMkLst>
            <pc:docMk/>
            <pc:sldMk cId="3041314791" sldId="508"/>
            <ac:picMk id="54" creationId="{8FA18DA2-CFDA-6B5F-1CF6-1BC9B3AE0842}"/>
          </ac:picMkLst>
        </pc:picChg>
        <pc:picChg chg="add del mod">
          <ac:chgData name="Aganj, Iman" userId="528e1e0b-db81-4f61-b532-a0ac7c6ac721" providerId="ADAL" clId="{11F0E1F7-16DA-4296-B0ED-F69DA061A8E3}" dt="2023-05-16T20:04:23.963" v="5958"/>
          <ac:picMkLst>
            <pc:docMk/>
            <pc:sldMk cId="3041314791" sldId="508"/>
            <ac:picMk id="55" creationId="{ED4E978B-7EA2-8C2A-4CCF-C5684004F5CF}"/>
          </ac:picMkLst>
        </pc:picChg>
        <pc:picChg chg="add del mod ord">
          <ac:chgData name="Aganj, Iman" userId="528e1e0b-db81-4f61-b532-a0ac7c6ac721" providerId="ADAL" clId="{11F0E1F7-16DA-4296-B0ED-F69DA061A8E3}" dt="2023-05-16T20:05:33.060" v="5959"/>
          <ac:picMkLst>
            <pc:docMk/>
            <pc:sldMk cId="3041314791" sldId="508"/>
            <ac:picMk id="58" creationId="{B2A8C075-5E52-2D24-1D19-865569C8800B}"/>
          </ac:picMkLst>
        </pc:picChg>
        <pc:picChg chg="add del mod">
          <ac:chgData name="Aganj, Iman" userId="528e1e0b-db81-4f61-b532-a0ac7c6ac721" providerId="ADAL" clId="{11F0E1F7-16DA-4296-B0ED-F69DA061A8E3}" dt="2023-05-16T20:06:47.481" v="5961"/>
          <ac:picMkLst>
            <pc:docMk/>
            <pc:sldMk cId="3041314791" sldId="508"/>
            <ac:picMk id="59" creationId="{3C17308E-C5E1-5D67-DF07-B0ECD54C821E}"/>
          </ac:picMkLst>
        </pc:picChg>
        <pc:picChg chg="add del mod ord">
          <ac:chgData name="Aganj, Iman" userId="528e1e0b-db81-4f61-b532-a0ac7c6ac721" providerId="ADAL" clId="{11F0E1F7-16DA-4296-B0ED-F69DA061A8E3}" dt="2023-05-16T20:07:26.010" v="5962"/>
          <ac:picMkLst>
            <pc:docMk/>
            <pc:sldMk cId="3041314791" sldId="508"/>
            <ac:picMk id="65" creationId="{0F48B8F3-54EC-327B-B093-5C77D20FB2ED}"/>
          </ac:picMkLst>
        </pc:picChg>
        <pc:picChg chg="add del mod">
          <ac:chgData name="Aganj, Iman" userId="528e1e0b-db81-4f61-b532-a0ac7c6ac721" providerId="ADAL" clId="{11F0E1F7-16DA-4296-B0ED-F69DA061A8E3}" dt="2023-05-16T20:07:27.733" v="5964"/>
          <ac:picMkLst>
            <pc:docMk/>
            <pc:sldMk cId="3041314791" sldId="508"/>
            <ac:picMk id="66" creationId="{8111D16A-BEA1-247F-775C-5D09F2E9C05C}"/>
          </ac:picMkLst>
        </pc:picChg>
        <pc:picChg chg="add del mod ord">
          <ac:chgData name="Aganj, Iman" userId="528e1e0b-db81-4f61-b532-a0ac7c6ac721" providerId="ADAL" clId="{11F0E1F7-16DA-4296-B0ED-F69DA061A8E3}" dt="2023-05-16T20:08:37.890" v="5965"/>
          <ac:picMkLst>
            <pc:docMk/>
            <pc:sldMk cId="3041314791" sldId="508"/>
            <ac:picMk id="69" creationId="{FAF6C116-29BF-EF9B-32F9-6EA9F93842E2}"/>
          </ac:picMkLst>
        </pc:picChg>
        <pc:picChg chg="add mod">
          <ac:chgData name="Aganj, Iman" userId="528e1e0b-db81-4f61-b532-a0ac7c6ac721" providerId="ADAL" clId="{11F0E1F7-16DA-4296-B0ED-F69DA061A8E3}" dt="2023-05-16T20:08:37.890" v="5965"/>
          <ac:picMkLst>
            <pc:docMk/>
            <pc:sldMk cId="3041314791" sldId="508"/>
            <ac:picMk id="70" creationId="{AB20C77C-D298-CA0F-F7E1-7B2AD5C98B4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23BA6-45CB-4228-9561-46F1FE85E1F8}" type="datetimeFigureOut">
              <a:rPr lang="en-US" smtClean="0"/>
              <a:pPr/>
              <a:t>5/16/2023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342959-B65F-4240-A4A0-D59E14EC91C6}" type="slidenum">
              <a:rPr lang="en-US" smtClean="0"/>
              <a:pPr/>
              <a:t>‹#›</a:t>
            </a:fld>
            <a:endParaRPr lang="en-US"/>
          </a:p>
        </p:txBody>
      </p:sp>
    </p:spTree>
    <p:extLst>
      <p:ext uri="{BB962C8B-B14F-4D97-AF65-F5344CB8AC3E}">
        <p14:creationId xmlns:p14="http://schemas.microsoft.com/office/powerpoint/2010/main" val="859292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Hello everyone. I am going to talk about our recent project on the Estimation of the Spatial Gradient of the MR Image from the Diffusion Profile.</a:t>
            </a:r>
          </a:p>
        </p:txBody>
      </p:sp>
      <p:sp>
        <p:nvSpPr>
          <p:cNvPr id="4" name="Slide Number Placeholder 3"/>
          <p:cNvSpPr>
            <a:spLocks noGrp="1"/>
          </p:cNvSpPr>
          <p:nvPr>
            <p:ph type="sldNum" sz="quarter" idx="10"/>
          </p:nvPr>
        </p:nvSpPr>
        <p:spPr/>
        <p:txBody>
          <a:bodyPr/>
          <a:lstStyle/>
          <a:p>
            <a:fld id="{69342959-B65F-4240-A4A0-D59E14EC91C6}" type="slidenum">
              <a:rPr lang="en-US" smtClean="0"/>
              <a:pPr/>
              <a:t>1</a:t>
            </a:fld>
            <a:endParaRPr lang="en-US"/>
          </a:p>
        </p:txBody>
      </p:sp>
    </p:spTree>
    <p:extLst>
      <p:ext uri="{BB962C8B-B14F-4D97-AF65-F5344CB8AC3E}">
        <p14:creationId xmlns:p14="http://schemas.microsoft.com/office/powerpoint/2010/main" val="80561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This term can also provide a relationship that is potentially useful for diffusion MRI super-resolution.</a:t>
                </a:r>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10</a:t>
            </a:fld>
            <a:endParaRPr lang="en-US"/>
          </a:p>
        </p:txBody>
      </p:sp>
    </p:spTree>
    <p:extLst>
      <p:ext uri="{BB962C8B-B14F-4D97-AF65-F5344CB8AC3E}">
        <p14:creationId xmlns:p14="http://schemas.microsoft.com/office/powerpoint/2010/main" val="3500498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To estimate this gradient of </a:t>
                </a:r>
                <a:r>
                  <a:rPr lang="en-US" i="1" dirty="0"/>
                  <a:t>w</a:t>
                </a:r>
                <a:r>
                  <a:rPr lang="en-US" i="0" dirty="0"/>
                  <a:t>, one may want to use the phase of the image to measure the imaginary part of the signal; however, as can be seen in this figure, the phase is not reproducible or reliable for this purpose.</a:t>
                </a:r>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11</a:t>
            </a:fld>
            <a:endParaRPr lang="en-US"/>
          </a:p>
        </p:txBody>
      </p:sp>
    </p:spTree>
    <p:extLst>
      <p:ext uri="{BB962C8B-B14F-4D97-AF65-F5344CB8AC3E}">
        <p14:creationId xmlns:p14="http://schemas.microsoft.com/office/powerpoint/2010/main" val="768678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The magnitude of the signal, however, is reliable and can be used to estimate the gradient of </a:t>
                </a:r>
                <a:r>
                  <a:rPr lang="en-US" i="1" dirty="0"/>
                  <a:t>w</a:t>
                </a:r>
                <a:r>
                  <a:rPr lang="en-US" i="0" dirty="0"/>
                  <a:t>. </a:t>
                </a:r>
                <a:r>
                  <a:rPr lang="en-US" b="1" i="0" dirty="0"/>
                  <a:t>By</a:t>
                </a:r>
                <a:r>
                  <a:rPr lang="en-US" b="0" i="0" dirty="0"/>
                  <a:t> rewriting the new factor in terms of the log of the Fourier of the EAP, one can </a:t>
                </a:r>
                <a:r>
                  <a:rPr lang="en-US" b="1" i="0" dirty="0"/>
                  <a:t>see</a:t>
                </a:r>
                <a:r>
                  <a:rPr lang="en-US" b="0" i="0" dirty="0"/>
                  <a:t> that using the diffusion tensor imaging model simplifies the formula.</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12</a:t>
            </a:fld>
            <a:endParaRPr lang="en-US"/>
          </a:p>
        </p:txBody>
      </p:sp>
    </p:spTree>
    <p:extLst>
      <p:ext uri="{BB962C8B-B14F-4D97-AF65-F5344CB8AC3E}">
        <p14:creationId xmlns:p14="http://schemas.microsoft.com/office/powerpoint/2010/main" val="1621029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We used the DTI model in our experiments and estimated the 6 parameters of the diffusion tensor and the three elements of the mean gradient of </a:t>
                </a:r>
                <a:r>
                  <a:rPr lang="en-US" i="1" dirty="0"/>
                  <a:t>w</a:t>
                </a:r>
                <a:r>
                  <a:rPr lang="en-US" i="0" dirty="0"/>
                  <a:t> by fitting the signal to this formula using the pattern search algorithm.</a:t>
                </a:r>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13</a:t>
            </a:fld>
            <a:endParaRPr lang="en-US"/>
          </a:p>
        </p:txBody>
      </p:sp>
    </p:spTree>
    <p:extLst>
      <p:ext uri="{BB962C8B-B14F-4D97-AF65-F5344CB8AC3E}">
        <p14:creationId xmlns:p14="http://schemas.microsoft.com/office/powerpoint/2010/main" val="3259164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The effect size, that is the relative change that the new model brings to the log of the diffusion signal, can be seen to be related to the diffusion time, voxel size, and tissue diffusivity, </a:t>
                </a:r>
                <a:r>
                  <a:rPr lang="en-US" b="1" i="0" dirty="0"/>
                  <a:t>and</a:t>
                </a:r>
                <a:r>
                  <a:rPr lang="en-US" i="0" dirty="0"/>
                  <a:t> is quite small for a typical diffusion MRI scan. By using </a:t>
                </a:r>
                <a:r>
                  <a:rPr lang="en-US" b="1" i="0" dirty="0"/>
                  <a:t>the</a:t>
                </a:r>
                <a:r>
                  <a:rPr lang="en-US" i="0" dirty="0"/>
                  <a:t> stimulated-echo sequence, however, a longer diffusion time and therefore a larger effect can be achieved.</a:t>
                </a:r>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14</a:t>
            </a:fld>
            <a:endParaRPr lang="en-US"/>
          </a:p>
        </p:txBody>
      </p:sp>
    </p:spTree>
    <p:extLst>
      <p:ext uri="{BB962C8B-B14F-4D97-AF65-F5344CB8AC3E}">
        <p14:creationId xmlns:p14="http://schemas.microsoft.com/office/powerpoint/2010/main" val="3344204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Here you can see the color-coded orientation of the gradient of the image. On the left, we used the proposed model, and on the right, we estimated the gradient from the image itself using the finite-element approach. Some similarities can be seen, especially in single-fiber regions where the DTI model is valid.</a:t>
                </a:r>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15</a:t>
            </a:fld>
            <a:endParaRPr lang="en-US"/>
          </a:p>
        </p:txBody>
      </p:sp>
    </p:spTree>
    <p:extLst>
      <p:ext uri="{BB962C8B-B14F-4D97-AF65-F5344CB8AC3E}">
        <p14:creationId xmlns:p14="http://schemas.microsoft.com/office/powerpoint/2010/main" val="902438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The distribution of the acute angle between the two orientations, shown in blue, demonstrates a significantly smaller angle than predicted by chance, shown in red, meaning that the estimated gradient is related to the actual image gradient.</a:t>
                </a:r>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16</a:t>
            </a:fld>
            <a:endParaRPr lang="en-US"/>
          </a:p>
        </p:txBody>
      </p:sp>
    </p:spTree>
    <p:extLst>
      <p:ext uri="{BB962C8B-B14F-4D97-AF65-F5344CB8AC3E}">
        <p14:creationId xmlns:p14="http://schemas.microsoft.com/office/powerpoint/2010/main" val="3815130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We also tried the estimation on a stimulated-echo diffusion image that we acquired from an </a:t>
                </a:r>
                <a:r>
                  <a:rPr lang="en-US" i="1" dirty="0"/>
                  <a:t>ex vivo </a:t>
                </a:r>
                <a:r>
                  <a:rPr lang="en-US" i="0" dirty="0"/>
                  <a:t>brain with the long diffusion time of 1 second. We observed the same effect, however less significant, possibly due to the low signal-to-noise ratio of the image.</a:t>
                </a:r>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17</a:t>
            </a:fld>
            <a:endParaRPr lang="en-US"/>
          </a:p>
        </p:txBody>
      </p:sp>
    </p:spTree>
    <p:extLst>
      <p:ext uri="{BB962C8B-B14F-4D97-AF65-F5344CB8AC3E}">
        <p14:creationId xmlns:p14="http://schemas.microsoft.com/office/powerpoint/2010/main" val="3297685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conclusion, we have presented a new approach to estimating the spatial gradient of the image from the diffusion signal, which may potentially be useful in biomarker creation and super-resolution. </a:t>
                </a:r>
                <a:r>
                  <a:rPr lang="en-US" b="1" i="0" dirty="0"/>
                  <a:t>A</a:t>
                </a:r>
                <a:r>
                  <a:rPr lang="en-US" i="0" dirty="0"/>
                  <a:t> confounding factor that can also create such a relationship is “fiber continuity”, which is a characteristic of fibrous tissue. Therefore, we need further validation to ensure that the results that we see are indeed due to our MR physics hypothesis.</a:t>
                </a:r>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18</a:t>
            </a:fld>
            <a:endParaRPr lang="en-US"/>
          </a:p>
        </p:txBody>
      </p:sp>
    </p:spTree>
    <p:extLst>
      <p:ext uri="{BB962C8B-B14F-4D97-AF65-F5344CB8AC3E}">
        <p14:creationId xmlns:p14="http://schemas.microsoft.com/office/powerpoint/2010/main" val="2767350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Thank you very much for your attention!</a:t>
            </a:r>
          </a:p>
        </p:txBody>
      </p:sp>
      <p:sp>
        <p:nvSpPr>
          <p:cNvPr id="4" name="Slide Number Placeholder 3"/>
          <p:cNvSpPr>
            <a:spLocks noGrp="1"/>
          </p:cNvSpPr>
          <p:nvPr>
            <p:ph type="sldNum" sz="quarter" idx="10"/>
          </p:nvPr>
        </p:nvSpPr>
        <p:spPr/>
        <p:txBody>
          <a:bodyPr/>
          <a:lstStyle/>
          <a:p>
            <a:fld id="{69342959-B65F-4240-A4A0-D59E14EC91C6}" type="slidenum">
              <a:rPr lang="en-US" smtClean="0"/>
              <a:pPr/>
              <a:t>19</a:t>
            </a:fld>
            <a:endParaRPr lang="en-US"/>
          </a:p>
        </p:txBody>
      </p:sp>
    </p:spTree>
    <p:extLst>
      <p:ext uri="{BB962C8B-B14F-4D97-AF65-F5344CB8AC3E}">
        <p14:creationId xmlns:p14="http://schemas.microsoft.com/office/powerpoint/2010/main" val="823838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The simple proton-density MR signal is proportional to the integral of the proton density inside a voxel.</a:t>
                </a:r>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a:t>
            </a:fld>
            <a:endParaRPr lang="en-US"/>
          </a:p>
        </p:txBody>
      </p:sp>
    </p:spTree>
    <p:extLst>
      <p:ext uri="{BB962C8B-B14F-4D97-AF65-F5344CB8AC3E}">
        <p14:creationId xmlns:p14="http://schemas.microsoft.com/office/powerpoint/2010/main" val="2048948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T1- or T2-weighted MR images, however, this integral is weighted by the relaxation-time properties of the underlying tissue, which we show with this bracket notation.</a:t>
                </a:r>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3</a:t>
            </a:fld>
            <a:endParaRPr lang="en-US"/>
          </a:p>
        </p:txBody>
      </p:sp>
    </p:spTree>
    <p:extLst>
      <p:ext uri="{BB962C8B-B14F-4D97-AF65-F5344CB8AC3E}">
        <p14:creationId xmlns:p14="http://schemas.microsoft.com/office/powerpoint/2010/main" val="2607542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Diffusion MRI signal, on the other hand, includes additional weighting factors that depend on the initial and final positions of a particle.</a:t>
                </a:r>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4</a:t>
            </a:fld>
            <a:endParaRPr lang="en-US"/>
          </a:p>
        </p:txBody>
      </p:sp>
    </p:spTree>
    <p:extLst>
      <p:ext uri="{BB962C8B-B14F-4D97-AF65-F5344CB8AC3E}">
        <p14:creationId xmlns:p14="http://schemas.microsoft.com/office/powerpoint/2010/main" val="3972551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This expression can be written as a function of the displacement vector, </a:t>
                </a:r>
                <a:r>
                  <a:rPr lang="en-US" i="1" dirty="0"/>
                  <a:t>u</a:t>
                </a:r>
                <a:r>
                  <a:rPr lang="en-US" i="0" dirty="0"/>
                  <a:t>. </a:t>
                </a:r>
                <a:r>
                  <a:rPr lang="en-US" b="1" i="0" dirty="0"/>
                  <a:t>In </a:t>
                </a:r>
                <a:r>
                  <a:rPr lang="en-US" i="0" dirty="0"/>
                  <a:t>the DSI model, the probability of molecule displacement is assumed to be independent of the initial position, which we call the ensemble average propagator (EAP). </a:t>
                </a:r>
                <a:r>
                  <a:rPr lang="en-US" b="1" i="0" dirty="0"/>
                  <a:t>With</a:t>
                </a:r>
                <a:r>
                  <a:rPr lang="en-US" i="0" dirty="0"/>
                  <a:t> that assumption, the diffusion signal becomes a product of the non-diffusion-weighted image (S0) and the Fourier transform of the EAP. The focus of this work is on the relaxation-time weighting factor (</a:t>
                </a:r>
                <a:r>
                  <a:rPr lang="en-US" i="1" dirty="0"/>
                  <a:t>w</a:t>
                </a:r>
                <a:r>
                  <a:rPr lang="en-US" i="0" dirty="0"/>
                  <a:t>). </a:t>
                </a:r>
                <a:r>
                  <a:rPr lang="en-US" b="0" i="0" dirty="0"/>
                  <a:t>In standard </a:t>
                </a:r>
                <a:r>
                  <a:rPr lang="en-US" i="0" dirty="0"/>
                  <a:t>diffusion models, </a:t>
                </a:r>
                <a:r>
                  <a:rPr lang="en-US" i="1" dirty="0"/>
                  <a:t>w</a:t>
                </a:r>
                <a:r>
                  <a:rPr lang="en-US" i="0" dirty="0"/>
                  <a:t> for a diffusing molecule has been considered as </a:t>
                </a:r>
                <a:r>
                  <a:rPr lang="en-US" b="1" i="0" dirty="0"/>
                  <a:t>its </a:t>
                </a:r>
                <a:r>
                  <a:rPr lang="en-US" i="0" dirty="0"/>
                  <a:t>value at the initial position of the molecule. However, it would be more accurate to consider an effective value for the relaxation-time weighting that the particle experiences during diffusion. Here, we propose to </a:t>
                </a:r>
                <a:r>
                  <a:rPr lang="en-US" b="1" i="0" dirty="0"/>
                  <a:t>use </a:t>
                </a:r>
                <a:r>
                  <a:rPr lang="en-US" i="0" dirty="0"/>
                  <a:t>the midpoint value of w for the diffusing particle, as a more accurate approximation for the effective relaxation-time weighting.</a:t>
                </a:r>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5</a:t>
            </a:fld>
            <a:endParaRPr lang="en-US"/>
          </a:p>
        </p:txBody>
      </p:sp>
    </p:spTree>
    <p:extLst>
      <p:ext uri="{BB962C8B-B14F-4D97-AF65-F5344CB8AC3E}">
        <p14:creationId xmlns:p14="http://schemas.microsoft.com/office/powerpoint/2010/main" val="424068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We first rewrite the midpoint value of </a:t>
                </a:r>
                <a:r>
                  <a:rPr lang="en-US" i="1" dirty="0"/>
                  <a:t>w</a:t>
                </a:r>
                <a:r>
                  <a:rPr lang="en-US" i="0" dirty="0"/>
                  <a:t> as a function of the displacement, </a:t>
                </a:r>
                <a:r>
                  <a:rPr lang="en-US" b="1" i="0" dirty="0"/>
                  <a:t>then</a:t>
                </a:r>
                <a:r>
                  <a:rPr lang="en-US" i="0" dirty="0"/>
                  <a:t> use a linear approximation of w in the vicinity of the molecule’s diffusion.</a:t>
                </a:r>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6</a:t>
            </a:fld>
            <a:endParaRPr lang="en-US"/>
          </a:p>
        </p:txBody>
      </p:sp>
    </p:spTree>
    <p:extLst>
      <p:ext uri="{BB962C8B-B14F-4D97-AF65-F5344CB8AC3E}">
        <p14:creationId xmlns:p14="http://schemas.microsoft.com/office/powerpoint/2010/main" val="3075592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Now we use this linear approximation in the expression for the diffusion signal.</a:t>
                </a:r>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7</a:t>
            </a:fld>
            <a:endParaRPr lang="en-US"/>
          </a:p>
        </p:txBody>
      </p:sp>
    </p:spTree>
    <p:extLst>
      <p:ext uri="{BB962C8B-B14F-4D97-AF65-F5344CB8AC3E}">
        <p14:creationId xmlns:p14="http://schemas.microsoft.com/office/powerpoint/2010/main" val="1344173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This gives us two terms. </a:t>
                </a:r>
                <a:r>
                  <a:rPr lang="en-US" b="1" i="0" dirty="0"/>
                  <a:t>The</a:t>
                </a:r>
                <a:r>
                  <a:rPr lang="en-US" b="0" i="0" dirty="0"/>
                  <a:t> first term is the zero-order term that we originally used. </a:t>
                </a:r>
                <a:r>
                  <a:rPr lang="en-US" b="1" i="0" dirty="0"/>
                  <a:t>The</a:t>
                </a:r>
                <a:r>
                  <a:rPr lang="en-US" b="0" i="0" dirty="0"/>
                  <a:t> second term, however, is the product of an integral of the gradient of </a:t>
                </a:r>
                <a:r>
                  <a:rPr lang="en-US" b="0" i="1" dirty="0"/>
                  <a:t>w</a:t>
                </a:r>
                <a:r>
                  <a:rPr lang="en-US" b="0" i="0" dirty="0"/>
                  <a:t> and an integral of </a:t>
                </a:r>
                <a:r>
                  <a:rPr lang="en-US" b="0" i="1" dirty="0"/>
                  <a:t>u </a:t>
                </a:r>
                <a:r>
                  <a:rPr lang="en-US" b="0" i="0" dirty="0"/>
                  <a:t>times the EAP, </a:t>
                </a:r>
                <a:r>
                  <a:rPr lang="en-US" b="1" i="0" dirty="0"/>
                  <a:t>which</a:t>
                </a:r>
                <a:r>
                  <a:rPr lang="en-US" b="0" i="0" dirty="0"/>
                  <a:t> is the mean gradient of </a:t>
                </a:r>
                <a:r>
                  <a:rPr lang="en-US" b="0" i="1" dirty="0"/>
                  <a:t>w</a:t>
                </a:r>
                <a:r>
                  <a:rPr lang="en-US" b="0" i="0" dirty="0"/>
                  <a:t> times the Fourier of </a:t>
                </a:r>
                <a:r>
                  <a:rPr lang="en-US" b="0" i="1" dirty="0"/>
                  <a:t>u</a:t>
                </a:r>
                <a:r>
                  <a:rPr lang="en-US" b="0" i="0" dirty="0"/>
                  <a:t> times EAP, and, from the Fourier theory, </a:t>
                </a:r>
                <a:r>
                  <a:rPr lang="en-US" b="1" i="0" dirty="0"/>
                  <a:t>reduces</a:t>
                </a:r>
                <a:r>
                  <a:rPr lang="en-US" b="0" i="0" dirty="0"/>
                  <a:t> to </a:t>
                </a:r>
                <a:r>
                  <a:rPr lang="en-US" b="0" i="1" dirty="0"/>
                  <a:t>i</a:t>
                </a:r>
                <a:r>
                  <a:rPr lang="en-US" b="0" i="0" dirty="0"/>
                  <a:t> times gradient of the Fourier of the EAP with respect to the </a:t>
                </a:r>
                <a:r>
                  <a:rPr lang="en-US" b="0" i="1" dirty="0"/>
                  <a:t>q</a:t>
                </a:r>
                <a:r>
                  <a:rPr lang="en-US" b="0" i="0" dirty="0"/>
                  <a:t>-vector.</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8</a:t>
            </a:fld>
            <a:endParaRPr lang="en-US"/>
          </a:p>
        </p:txBody>
      </p:sp>
    </p:spTree>
    <p:extLst>
      <p:ext uri="{BB962C8B-B14F-4D97-AF65-F5344CB8AC3E}">
        <p14:creationId xmlns:p14="http://schemas.microsoft.com/office/powerpoint/2010/main" val="1500246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Assuming a symmetric EAP, the diffusion signal now has an imaginary term that can be used to microscopically estimate the gradient of the relaxation-time property of the tissue, which can potentially be useful as a biomarker itself.</a:t>
                </a:r>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9</a:t>
            </a:fld>
            <a:endParaRPr lang="en-US"/>
          </a:p>
        </p:txBody>
      </p:sp>
    </p:spTree>
    <p:extLst>
      <p:ext uri="{BB962C8B-B14F-4D97-AF65-F5344CB8AC3E}">
        <p14:creationId xmlns:p14="http://schemas.microsoft.com/office/powerpoint/2010/main" val="375013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5/16/2023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notesSlide" Target="../notesSlides/notesSlide10.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3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jpeg"/><Relationship Id="rId5" Type="http://schemas.openxmlformats.org/officeDocument/2006/relationships/image" Target="../media/image300.png"/><Relationship Id="rId10" Type="http://schemas.openxmlformats.org/officeDocument/2006/relationships/image" Target="../media/image7.png"/><Relationship Id="rId4" Type="http://schemas.openxmlformats.org/officeDocument/2006/relationships/notesSlide" Target="../notesSlides/notesSlide11.xml"/><Relationship Id="rId9" Type="http://schemas.openxmlformats.org/officeDocument/2006/relationships/image" Target="../media/image251.png"/></Relationships>
</file>

<file path=ppt/slides/_rels/slide12.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7.png"/><Relationship Id="rId3" Type="http://schemas.openxmlformats.org/officeDocument/2006/relationships/audio" Target="../media/media12.m4a"/><Relationship Id="rId7" Type="http://schemas.openxmlformats.org/officeDocument/2006/relationships/image" Target="../media/image31.png"/><Relationship Id="rId12" Type="http://schemas.openxmlformats.org/officeDocument/2006/relationships/image" Target="../media/image34.png"/><Relationship Id="rId2" Type="http://schemas.microsoft.com/office/2007/relationships/media" Target="../media/media12.m4a"/><Relationship Id="rId1" Type="http://schemas.openxmlformats.org/officeDocument/2006/relationships/tags" Target="../tags/tag4.xml"/><Relationship Id="rId6" Type="http://schemas.openxmlformats.org/officeDocument/2006/relationships/image" Target="../media/image27.png"/><Relationship Id="rId11" Type="http://schemas.openxmlformats.org/officeDocument/2006/relationships/image" Target="../media/image33.png"/><Relationship Id="rId5" Type="http://schemas.openxmlformats.org/officeDocument/2006/relationships/notesSlide" Target="../notesSlides/notesSlide12.xml"/><Relationship Id="rId10" Type="http://schemas.openxmlformats.org/officeDocument/2006/relationships/image" Target="../media/image32.png"/><Relationship Id="rId4" Type="http://schemas.openxmlformats.org/officeDocument/2006/relationships/slideLayout" Target="../slideLayouts/slideLayout2.xml"/><Relationship Id="rId9" Type="http://schemas.openxmlformats.org/officeDocument/2006/relationships/image" Target="../media/image252.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audio" Target="../media/media14.m4a"/><Relationship Id="rId7" Type="http://schemas.openxmlformats.org/officeDocument/2006/relationships/image" Target="../media/image41.png"/><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35.png"/><Relationship Id="rId11" Type="http://schemas.openxmlformats.org/officeDocument/2006/relationships/image" Target="../media/image7.png"/><Relationship Id="rId5" Type="http://schemas.openxmlformats.org/officeDocument/2006/relationships/notesSlide" Target="../notesSlides/notesSlide14.xml"/><Relationship Id="rId10" Type="http://schemas.openxmlformats.org/officeDocument/2006/relationships/image" Target="../media/image38.png"/><Relationship Id="rId4" Type="http://schemas.openxmlformats.org/officeDocument/2006/relationships/slideLayout" Target="../slideLayouts/slideLayout2.xml"/><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2.tif"/><Relationship Id="rId5" Type="http://schemas.openxmlformats.org/officeDocument/2006/relationships/image" Target="../media/image4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sv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9.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6.png"/><Relationship Id="rId3" Type="http://schemas.openxmlformats.org/officeDocument/2006/relationships/audio" Target="../media/media5.m4a"/><Relationship Id="rId7" Type="http://schemas.openxmlformats.org/officeDocument/2006/relationships/image" Target="../media/image110.png"/><Relationship Id="rId12" Type="http://schemas.openxmlformats.org/officeDocument/2006/relationships/image" Target="../media/image14.png"/><Relationship Id="rId2" Type="http://schemas.microsoft.com/office/2007/relationships/media" Target="../media/media5.m4a"/><Relationship Id="rId16" Type="http://schemas.openxmlformats.org/officeDocument/2006/relationships/image" Target="../media/image7.png"/><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0.png"/><Relationship Id="rId5" Type="http://schemas.openxmlformats.org/officeDocument/2006/relationships/notesSlide" Target="../notesSlides/notesSlide5.xml"/><Relationship Id="rId15" Type="http://schemas.openxmlformats.org/officeDocument/2006/relationships/image" Target="../media/image18.png"/><Relationship Id="rId10" Type="http://schemas.openxmlformats.org/officeDocument/2006/relationships/image" Target="../media/image170.png"/><Relationship Id="rId4" Type="http://schemas.openxmlformats.org/officeDocument/2006/relationships/slideLayout" Target="../slideLayouts/slideLayout2.xml"/><Relationship Id="rId9" Type="http://schemas.openxmlformats.org/officeDocument/2006/relationships/image" Target="../media/image15.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m4a"/><Relationship Id="rId7" Type="http://schemas.openxmlformats.org/officeDocument/2006/relationships/image" Target="../media/image210.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0.png"/><Relationship Id="rId5" Type="http://schemas.openxmlformats.org/officeDocument/2006/relationships/image" Target="../media/image25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5.png"/><Relationship Id="rId3" Type="http://schemas.openxmlformats.org/officeDocument/2006/relationships/audio" Target="../media/media8.m4a"/><Relationship Id="rId7" Type="http://schemas.openxmlformats.org/officeDocument/2006/relationships/image" Target="../media/image28.png"/><Relationship Id="rId12" Type="http://schemas.openxmlformats.org/officeDocument/2006/relationships/image" Target="../media/image23.pn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notesSlide" Target="../notesSlides/notesSlide8.xml"/><Relationship Id="rId10" Type="http://schemas.openxmlformats.org/officeDocument/2006/relationships/image" Target="../media/image20.png"/><Relationship Id="rId4" Type="http://schemas.openxmlformats.org/officeDocument/2006/relationships/slideLayout" Target="../slideLayouts/slideLayout2.xml"/><Relationship Id="rId9" Type="http://schemas.openxmlformats.org/officeDocument/2006/relationships/image" Target="../media/image30.png"/><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notesSlide" Target="../notesSlides/notesSlide9.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472445"/>
            <a:ext cx="12192000" cy="2878853"/>
          </a:xfrm>
        </p:spPr>
        <p:txBody>
          <a:bodyPr>
            <a:normAutofit/>
          </a:bodyPr>
          <a:lstStyle/>
          <a:p>
            <a:r>
              <a:rPr lang="en-US" sz="2000" b="1" dirty="0">
                <a:solidFill>
                  <a:srgbClr val="FFFF00"/>
                </a:solidFill>
                <a:ea typeface="Calibri" panose="020F0502020204030204" pitchFamily="34" charset="0"/>
              </a:rPr>
              <a:t>Iman Aganj</a:t>
            </a:r>
            <a:r>
              <a:rPr lang="en-US" sz="2000" dirty="0">
                <a:solidFill>
                  <a:srgbClr val="FFFF00"/>
                </a:solidFill>
                <a:ea typeface="Calibri" panose="020F0502020204030204" pitchFamily="34" charset="0"/>
              </a:rPr>
              <a:t>,</a:t>
            </a:r>
            <a:r>
              <a:rPr lang="en-US" sz="2000" baseline="30000" dirty="0">
                <a:solidFill>
                  <a:srgbClr val="FFFF00"/>
                </a:solidFill>
                <a:ea typeface="Calibri" panose="020F0502020204030204" pitchFamily="34" charset="0"/>
              </a:rPr>
              <a:t>1,2</a:t>
            </a:r>
            <a:r>
              <a:rPr lang="en-US" sz="2000" dirty="0">
                <a:solidFill>
                  <a:srgbClr val="FFFF00"/>
                </a:solidFill>
                <a:ea typeface="Calibri" panose="020F0502020204030204" pitchFamily="34" charset="0"/>
              </a:rPr>
              <a:t> </a:t>
            </a:r>
            <a:r>
              <a:rPr lang="en-US" sz="2000" b="1" dirty="0">
                <a:solidFill>
                  <a:srgbClr val="FFFF00"/>
                </a:solidFill>
                <a:ea typeface="Calibri" panose="020F0502020204030204" pitchFamily="34" charset="0"/>
              </a:rPr>
              <a:t>Matthew Vera</a:t>
            </a:r>
            <a:r>
              <a:rPr lang="en-US" sz="2000" dirty="0">
                <a:solidFill>
                  <a:srgbClr val="FFFF00"/>
                </a:solidFill>
                <a:ea typeface="Calibri" panose="020F0502020204030204" pitchFamily="34" charset="0"/>
              </a:rPr>
              <a:t>,</a:t>
            </a:r>
            <a:r>
              <a:rPr lang="en-US" sz="2000" baseline="30000" dirty="0">
                <a:solidFill>
                  <a:srgbClr val="FFFF00"/>
                </a:solidFill>
                <a:ea typeface="Calibri" panose="020F0502020204030204" pitchFamily="34" charset="0"/>
              </a:rPr>
              <a:t>1</a:t>
            </a:r>
            <a:r>
              <a:rPr lang="en-US" sz="2000" dirty="0">
                <a:solidFill>
                  <a:srgbClr val="FFFF00"/>
                </a:solidFill>
                <a:ea typeface="Calibri" panose="020F0502020204030204" pitchFamily="34" charset="0"/>
              </a:rPr>
              <a:t> </a:t>
            </a:r>
            <a:r>
              <a:rPr lang="en-US" sz="2000" b="1" dirty="0">
                <a:solidFill>
                  <a:srgbClr val="FFFF00"/>
                </a:solidFill>
                <a:ea typeface="Calibri" panose="020F0502020204030204" pitchFamily="34" charset="0"/>
              </a:rPr>
              <a:t>Thorsten Feiweier</a:t>
            </a:r>
            <a:r>
              <a:rPr lang="en-US" sz="2000" dirty="0">
                <a:solidFill>
                  <a:srgbClr val="FFFF00"/>
                </a:solidFill>
                <a:ea typeface="Calibri" panose="020F0502020204030204" pitchFamily="34" charset="0"/>
              </a:rPr>
              <a:t>,</a:t>
            </a:r>
            <a:r>
              <a:rPr lang="en-US" sz="2000" baseline="30000" dirty="0">
                <a:solidFill>
                  <a:srgbClr val="FFFF00"/>
                </a:solidFill>
                <a:ea typeface="Calibri" panose="020F0502020204030204" pitchFamily="34" charset="0"/>
              </a:rPr>
              <a:t>3</a:t>
            </a:r>
            <a:r>
              <a:rPr lang="en-US" sz="2000" b="1" dirty="0">
                <a:solidFill>
                  <a:srgbClr val="FFFF00"/>
                </a:solidFill>
                <a:ea typeface="Calibri" panose="020F0502020204030204" pitchFamily="34" charset="0"/>
              </a:rPr>
              <a:t> Andre J. van der Kouwe</a:t>
            </a:r>
            <a:r>
              <a:rPr lang="en-US" sz="2000" dirty="0">
                <a:solidFill>
                  <a:srgbClr val="FFFF00"/>
                </a:solidFill>
                <a:ea typeface="Calibri" panose="020F0502020204030204" pitchFamily="34" charset="0"/>
              </a:rPr>
              <a:t>,</a:t>
            </a:r>
            <a:r>
              <a:rPr lang="en-US" sz="2000" baseline="30000" dirty="0">
                <a:solidFill>
                  <a:srgbClr val="FFFF00"/>
                </a:solidFill>
                <a:ea typeface="Calibri" panose="020F0502020204030204" pitchFamily="34" charset="0"/>
              </a:rPr>
              <a:t>1,2</a:t>
            </a:r>
            <a:r>
              <a:rPr lang="en-US" sz="2000" dirty="0">
                <a:solidFill>
                  <a:srgbClr val="FFFF00"/>
                </a:solidFill>
                <a:ea typeface="Calibri" panose="020F0502020204030204" pitchFamily="34" charset="0"/>
              </a:rPr>
              <a:t> </a:t>
            </a:r>
            <a:r>
              <a:rPr lang="en-US" sz="2000" b="1" dirty="0">
                <a:solidFill>
                  <a:srgbClr val="FFFF00"/>
                </a:solidFill>
                <a:ea typeface="Calibri" panose="020F0502020204030204" pitchFamily="34" charset="0"/>
              </a:rPr>
              <a:t>John E. Kirsch</a:t>
            </a:r>
            <a:r>
              <a:rPr lang="en-US" sz="2000" dirty="0">
                <a:solidFill>
                  <a:srgbClr val="FFFF00"/>
                </a:solidFill>
                <a:ea typeface="Calibri" panose="020F0502020204030204" pitchFamily="34" charset="0"/>
              </a:rPr>
              <a:t>,</a:t>
            </a:r>
            <a:r>
              <a:rPr lang="en-US" sz="2000" baseline="30000" dirty="0">
                <a:solidFill>
                  <a:srgbClr val="FFFF00"/>
                </a:solidFill>
                <a:ea typeface="Calibri" panose="020F0502020204030204" pitchFamily="34" charset="0"/>
              </a:rPr>
              <a:t>1,2</a:t>
            </a:r>
            <a:r>
              <a:rPr lang="en-US" sz="2000" dirty="0">
                <a:solidFill>
                  <a:srgbClr val="FFFF00"/>
                </a:solidFill>
                <a:ea typeface="Calibri" panose="020F0502020204030204" pitchFamily="34" charset="0"/>
              </a:rPr>
              <a:t> and </a:t>
            </a:r>
            <a:r>
              <a:rPr lang="en-US" sz="2000" b="1" dirty="0">
                <a:solidFill>
                  <a:srgbClr val="FFFF00"/>
                </a:solidFill>
                <a:ea typeface="Calibri" panose="020F0502020204030204" pitchFamily="34" charset="0"/>
              </a:rPr>
              <a:t>Bruce Fischl</a:t>
            </a:r>
            <a:r>
              <a:rPr lang="en-US" sz="2000" baseline="30000" dirty="0">
                <a:solidFill>
                  <a:srgbClr val="FFFF00"/>
                </a:solidFill>
                <a:ea typeface="Calibri" panose="020F0502020204030204" pitchFamily="34" charset="0"/>
              </a:rPr>
              <a:t>1,2</a:t>
            </a:r>
            <a:endParaRPr lang="en-US" sz="2000" b="1" dirty="0">
              <a:solidFill>
                <a:srgbClr val="FFFF00"/>
              </a:solidFill>
            </a:endParaRPr>
          </a:p>
          <a:p>
            <a:endParaRPr lang="en-US" sz="1600" dirty="0">
              <a:solidFill>
                <a:schemeClr val="accent5">
                  <a:lumMod val="60000"/>
                  <a:lumOff val="40000"/>
                </a:schemeClr>
              </a:solidFill>
            </a:endParaRPr>
          </a:p>
          <a:p>
            <a:endParaRPr lang="en-US" sz="1600" dirty="0">
              <a:solidFill>
                <a:schemeClr val="accent5">
                  <a:lumMod val="60000"/>
                  <a:lumOff val="40000"/>
                </a:schemeClr>
              </a:solidFill>
            </a:endParaRPr>
          </a:p>
          <a:p>
            <a:pPr marL="2401888" indent="-342900" algn="just">
              <a:spcBef>
                <a:spcPts val="0"/>
              </a:spcBef>
              <a:buFont typeface="+mj-lt"/>
              <a:buAutoNum type="arabicPeriod"/>
            </a:pPr>
            <a:r>
              <a:rPr lang="en-US" sz="1600" dirty="0">
                <a:solidFill>
                  <a:schemeClr val="accent5"/>
                </a:solidFill>
                <a:ea typeface="MS Mincho" panose="02020609040205080304" pitchFamily="49" charset="-128"/>
                <a:cs typeface="Times New Roman" panose="02020603050405020304" pitchFamily="18" charset="0"/>
              </a:rPr>
              <a:t>Athinoula A. Martinos Center for Biomedical Imaging</a:t>
            </a:r>
            <a:r>
              <a:rPr lang="en-US" sz="1600" dirty="0">
                <a:solidFill>
                  <a:schemeClr val="accent5">
                    <a:lumMod val="60000"/>
                    <a:lumOff val="40000"/>
                  </a:schemeClr>
                </a:solidFill>
                <a:ea typeface="MS Mincho" panose="02020609040205080304" pitchFamily="49" charset="-128"/>
                <a:cs typeface="Times New Roman" panose="02020603050405020304" pitchFamily="18" charset="0"/>
              </a:rPr>
              <a:t>,</a:t>
            </a:r>
            <a:r>
              <a:rPr lang="en-US" sz="1600" dirty="0">
                <a:solidFill>
                  <a:schemeClr val="accent5"/>
                </a:solidFill>
                <a:ea typeface="MS Mincho" panose="02020609040205080304" pitchFamily="49" charset="-128"/>
                <a:cs typeface="Times New Roman" panose="02020603050405020304" pitchFamily="18" charset="0"/>
              </a:rPr>
              <a:t> Massachusetts General Hospital</a:t>
            </a:r>
            <a:endParaRPr lang="en-US" sz="1600" dirty="0">
              <a:solidFill>
                <a:schemeClr val="accent5"/>
              </a:solidFill>
              <a:ea typeface="Times New Roman" panose="02020603050405020304" pitchFamily="18" charset="0"/>
            </a:endParaRPr>
          </a:p>
          <a:p>
            <a:pPr marL="2401888" indent="-342900" algn="just">
              <a:spcBef>
                <a:spcPts val="0"/>
              </a:spcBef>
              <a:buFont typeface="+mj-lt"/>
              <a:buAutoNum type="arabicPeriod"/>
            </a:pPr>
            <a:r>
              <a:rPr lang="en-US" sz="1600" dirty="0">
                <a:solidFill>
                  <a:schemeClr val="accent5"/>
                </a:solidFill>
                <a:ea typeface="MS Mincho" panose="02020609040205080304" pitchFamily="49" charset="-128"/>
                <a:cs typeface="Times New Roman" panose="02020603050405020304" pitchFamily="18" charset="0"/>
              </a:rPr>
              <a:t>Radiology Department</a:t>
            </a:r>
            <a:r>
              <a:rPr lang="en-US" sz="1600" dirty="0">
                <a:solidFill>
                  <a:schemeClr val="accent5">
                    <a:lumMod val="60000"/>
                    <a:lumOff val="40000"/>
                  </a:schemeClr>
                </a:solidFill>
                <a:ea typeface="MS Mincho" panose="02020609040205080304" pitchFamily="49" charset="-128"/>
                <a:cs typeface="Times New Roman" panose="02020603050405020304" pitchFamily="18" charset="0"/>
              </a:rPr>
              <a:t>, </a:t>
            </a:r>
            <a:r>
              <a:rPr lang="en-US" sz="1600" dirty="0">
                <a:solidFill>
                  <a:schemeClr val="accent5"/>
                </a:solidFill>
                <a:ea typeface="MS Mincho" panose="02020609040205080304" pitchFamily="49" charset="-128"/>
                <a:cs typeface="Times New Roman" panose="02020603050405020304" pitchFamily="18" charset="0"/>
              </a:rPr>
              <a:t>Harvard Medical School</a:t>
            </a:r>
            <a:endParaRPr lang="en-US" sz="1600" dirty="0">
              <a:solidFill>
                <a:schemeClr val="accent5"/>
              </a:solidFill>
              <a:ea typeface="Times New Roman" panose="02020603050405020304" pitchFamily="18" charset="0"/>
            </a:endParaRPr>
          </a:p>
          <a:p>
            <a:pPr marL="2401888" indent="-342900" algn="just">
              <a:spcBef>
                <a:spcPts val="0"/>
              </a:spcBef>
              <a:buFont typeface="+mj-lt"/>
              <a:buAutoNum type="arabicPeriod"/>
            </a:pPr>
            <a:r>
              <a:rPr lang="en-US" sz="1600" dirty="0">
                <a:solidFill>
                  <a:schemeClr val="accent5"/>
                </a:solidFill>
                <a:ea typeface="MS Mincho" panose="02020609040205080304" pitchFamily="49" charset="-128"/>
                <a:cs typeface="Times New Roman" panose="02020603050405020304" pitchFamily="18" charset="0"/>
              </a:rPr>
              <a:t>Siemens Healthcare </a:t>
            </a:r>
            <a:r>
              <a:rPr lang="de-DE" sz="1600" dirty="0">
                <a:solidFill>
                  <a:schemeClr val="accent5"/>
                </a:solidFill>
                <a:ea typeface="MS Mincho" panose="02020609040205080304" pitchFamily="49" charset="-128"/>
                <a:cs typeface="Times New Roman" panose="02020603050405020304" pitchFamily="18" charset="0"/>
              </a:rPr>
              <a:t>GmbH</a:t>
            </a:r>
            <a:r>
              <a:rPr lang="en-US" sz="1600" dirty="0">
                <a:solidFill>
                  <a:schemeClr val="accent5">
                    <a:lumMod val="60000"/>
                    <a:lumOff val="40000"/>
                  </a:schemeClr>
                </a:solidFill>
                <a:ea typeface="MS Mincho" panose="02020609040205080304" pitchFamily="49" charset="-128"/>
                <a:cs typeface="Times New Roman" panose="02020603050405020304" pitchFamily="18" charset="0"/>
              </a:rPr>
              <a:t>, </a:t>
            </a:r>
            <a:r>
              <a:rPr lang="en-US" sz="1600" dirty="0">
                <a:solidFill>
                  <a:schemeClr val="accent5"/>
                </a:solidFill>
                <a:ea typeface="MS Mincho" panose="02020609040205080304" pitchFamily="49" charset="-128"/>
                <a:cs typeface="Times New Roman" panose="02020603050405020304" pitchFamily="18" charset="0"/>
              </a:rPr>
              <a:t>Erlangen</a:t>
            </a:r>
            <a:r>
              <a:rPr lang="en-US" sz="1600" dirty="0">
                <a:solidFill>
                  <a:schemeClr val="accent5">
                    <a:lumMod val="60000"/>
                    <a:lumOff val="40000"/>
                  </a:schemeClr>
                </a:solidFill>
                <a:ea typeface="MS Mincho" panose="02020609040205080304" pitchFamily="49" charset="-128"/>
                <a:cs typeface="Times New Roman" panose="02020603050405020304" pitchFamily="18" charset="0"/>
              </a:rPr>
              <a:t>, </a:t>
            </a:r>
            <a:r>
              <a:rPr lang="en-US" sz="1600" dirty="0">
                <a:solidFill>
                  <a:schemeClr val="accent5"/>
                </a:solidFill>
                <a:ea typeface="MS Mincho" panose="02020609040205080304" pitchFamily="49" charset="-128"/>
                <a:cs typeface="Times New Roman" panose="02020603050405020304" pitchFamily="18" charset="0"/>
              </a:rPr>
              <a:t>Germany</a:t>
            </a:r>
            <a:endParaRPr lang="en-US" sz="1600" dirty="0">
              <a:solidFill>
                <a:schemeClr val="accent5"/>
              </a:solidFill>
              <a:ea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7227561" y="111455"/>
            <a:ext cx="658368" cy="658368"/>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6"/>
          <a:stretch>
            <a:fillRect/>
          </a:stretch>
        </p:blipFill>
        <p:spPr>
          <a:xfrm>
            <a:off x="4400439" y="111455"/>
            <a:ext cx="564001" cy="658368"/>
          </a:xfrm>
          <a:prstGeom prst="rect">
            <a:avLst/>
          </a:prstGeom>
          <a:ln w="88900" cap="sq" cmpd="thickThin">
            <a:solidFill>
              <a:srgbClr val="000000"/>
            </a:solidFill>
            <a:prstDash val="solid"/>
            <a:miter lim="800000"/>
          </a:ln>
          <a:effectLst>
            <a:innerShdw blurRad="76200">
              <a:srgbClr val="000000"/>
            </a:innerShdw>
          </a:effectLst>
        </p:spPr>
      </p:pic>
      <p:sp>
        <p:nvSpPr>
          <p:cNvPr id="11" name="Title 1"/>
          <p:cNvSpPr>
            <a:spLocks noGrp="1"/>
          </p:cNvSpPr>
          <p:nvPr>
            <p:ph type="ctrTitle"/>
          </p:nvPr>
        </p:nvSpPr>
        <p:spPr>
          <a:xfrm>
            <a:off x="922020" y="1633122"/>
            <a:ext cx="10347960" cy="2171577"/>
          </a:xfrm>
        </p:spPr>
        <p:txBody>
          <a:bodyPr>
            <a:normAutofit/>
            <a:scene3d>
              <a:camera prst="orthographicFront"/>
              <a:lightRig rig="soft" dir="t">
                <a:rot lat="0" lon="0" rev="10800000"/>
              </a:lightRig>
            </a:scene3d>
            <a:sp3d>
              <a:bevelT w="27940" h="12700"/>
              <a:contourClr>
                <a:srgbClr val="DDDDDD"/>
              </a:contourClr>
            </a:sp3d>
          </a:bodyPr>
          <a:lstStyle/>
          <a:p>
            <a:r>
              <a:rPr lang="en-US" sz="4000" b="1" spc="150" dirty="0">
                <a:ln w="11430"/>
                <a:solidFill>
                  <a:srgbClr val="F8F8F8"/>
                </a:solidFill>
                <a:effectLst>
                  <a:outerShdw blurRad="25400" algn="tl" rotWithShape="0">
                    <a:srgbClr val="000000">
                      <a:alpha val="43000"/>
                    </a:srgbClr>
                  </a:outerShdw>
                </a:effectLst>
              </a:rPr>
              <a:t>Estimation of the Spatial Gradient of the MR Image from the Diffusion Profile</a:t>
            </a:r>
          </a:p>
        </p:txBody>
      </p:sp>
      <p:pic>
        <p:nvPicPr>
          <p:cNvPr id="12" name="Picture 11"/>
          <p:cNvPicPr>
            <a:picLocks noChangeAspect="1"/>
          </p:cNvPicPr>
          <p:nvPr/>
        </p:nvPicPr>
        <p:blipFill>
          <a:blip r:embed="rId7"/>
          <a:stretch>
            <a:fillRect/>
          </a:stretch>
        </p:blipFill>
        <p:spPr>
          <a:xfrm>
            <a:off x="4964439" y="3"/>
            <a:ext cx="2263122" cy="1521667"/>
          </a:xfrm>
          <a:prstGeom prst="rect">
            <a:avLst/>
          </a:prstGeom>
        </p:spPr>
      </p:pic>
      <p:pic>
        <p:nvPicPr>
          <p:cNvPr id="2" name="Graphic 1">
            <a:extLst>
              <a:ext uri="{FF2B5EF4-FFF2-40B4-BE49-F238E27FC236}">
                <a16:creationId xmlns:a16="http://schemas.microsoft.com/office/drawing/2014/main" id="{B15FE6C0-D071-1AD4-2093-8CCB87A7DF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6491496"/>
            <a:ext cx="3310759" cy="366504"/>
          </a:xfrm>
          <a:prstGeom prst="rect">
            <a:avLst/>
          </a:prstGeom>
        </p:spPr>
      </p:pic>
      <p:pic>
        <p:nvPicPr>
          <p:cNvPr id="4" name="Picture 2" descr="Go to the The Michael J. Fox Foundation for Parkinson's Research donation page">
            <a:extLst>
              <a:ext uri="{FF2B5EF4-FFF2-40B4-BE49-F238E27FC236}">
                <a16:creationId xmlns:a16="http://schemas.microsoft.com/office/drawing/2014/main" id="{0CD171E1-5015-7C3A-238A-FFF138B13E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81872" y="6356309"/>
            <a:ext cx="3310128" cy="501691"/>
          </a:xfrm>
          <a:prstGeom prst="rect">
            <a:avLst/>
          </a:prstGeom>
          <a:noFill/>
          <a:extLst>
            <a:ext uri="{909E8E84-426E-40DD-AFC4-6F175D3DCCD1}">
              <a14:hiddenFill xmlns:a14="http://schemas.microsoft.com/office/drawing/2010/main">
                <a:solidFill>
                  <a:srgbClr val="FFFFFF"/>
                </a:solidFill>
              </a14:hiddenFill>
            </a:ext>
          </a:extLst>
        </p:spPr>
      </p:pic>
      <p:pic>
        <p:nvPicPr>
          <p:cNvPr id="48" name="Audio 47">
            <a:hlinkClick r:id="" action="ppaction://media"/>
            <a:extLst>
              <a:ext uri="{FF2B5EF4-FFF2-40B4-BE49-F238E27FC236}">
                <a16:creationId xmlns:a16="http://schemas.microsoft.com/office/drawing/2014/main" id="{773A02CF-1C26-124E-0D3E-1604EEE7DB7F}"/>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1279756"/>
      </p:ext>
    </p:extLst>
  </p:cSld>
  <p:clrMapOvr>
    <a:masterClrMapping/>
  </p:clrMapOvr>
  <p:transition advTm="25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52546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Up-sampling</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5475674-F59B-4EFC-89AC-36B9228C624D}"/>
                  </a:ext>
                </a:extLst>
              </p:cNvPr>
              <p:cNvSpPr txBox="1"/>
              <p:nvPr/>
            </p:nvSpPr>
            <p:spPr>
              <a:xfrm>
                <a:off x="1524000" y="795819"/>
                <a:ext cx="9143998" cy="686470"/>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𝑆</m:t>
                          </m:r>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
                        <m:rPr>
                          <m:aln/>
                        </m:rPr>
                        <a:rPr lang="en-US" sz="2400" i="1">
                          <a:solidFill>
                            <a:schemeClr val="bg1"/>
                          </a:solidFill>
                          <a:latin typeface="Cambria Math" panose="02040503050406030204" pitchFamily="18" charset="0"/>
                        </a:rPr>
                        <m:t>=</m:t>
                      </m:r>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i="1">
                              <a:solidFill>
                                <a:schemeClr val="bg1"/>
                              </a:solidFill>
                              <a:latin typeface="Cambria Math" panose="02040503050406030204" pitchFamily="18" charset="0"/>
                            </a:rPr>
                            <m:t>0</m:t>
                          </m:r>
                        </m:sub>
                        <m:sup>
                          <m:r>
                            <a:rPr lang="en-US" sz="2400" i="1">
                              <a:solidFill>
                                <a:schemeClr val="bg1"/>
                              </a:solidFill>
                              <a:latin typeface="Cambria Math" panose="02040503050406030204" pitchFamily="18" charset="0"/>
                            </a:rPr>
                            <m:t>𝑣</m:t>
                          </m:r>
                        </m:sup>
                      </m:sSubSup>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
                        <a:rPr lang="en-US" sz="2400" i="1">
                          <a:solidFill>
                            <a:schemeClr val="bg1"/>
                          </a:solidFill>
                          <a:latin typeface="Cambria Math" panose="02040503050406030204" pitchFamily="18" charset="0"/>
                        </a:rPr>
                        <m:t>+</m:t>
                      </m:r>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𝑖</m:t>
                          </m:r>
                        </m:num>
                        <m:den>
                          <m:r>
                            <a:rPr lang="en-US" sz="2400" i="1">
                              <a:solidFill>
                                <a:schemeClr val="bg1"/>
                              </a:solidFill>
                              <a:latin typeface="Cambria Math" panose="02040503050406030204" pitchFamily="18" charset="0"/>
                            </a:rPr>
                            <m:t>2</m:t>
                          </m:r>
                        </m:den>
                      </m:f>
                      <m:sSubSup>
                        <m:sSubSupPr>
                          <m:ctrlPr>
                            <a:rPr lang="en-US" sz="2400" i="1">
                              <a:solidFill>
                                <a:schemeClr val="bg1"/>
                              </a:solidFill>
                              <a:latin typeface="Cambria Math" panose="02040503050406030204" pitchFamily="18" charset="0"/>
                            </a:rPr>
                          </m:ctrlPr>
                        </m:sSubSupPr>
                        <m:e>
                          <m:d>
                            <m:dPr>
                              <m:begChr m:val="〈"/>
                              <m:endChr m:val="〉"/>
                              <m:ctrlPr>
                                <a:rPr lang="en-US" sz="2400" i="1">
                                  <a:solidFill>
                                    <a:schemeClr val="bg1"/>
                                  </a:solidFill>
                                  <a:latin typeface="Cambria Math" panose="02040503050406030204" pitchFamily="18" charset="0"/>
                                </a:rPr>
                              </m:ctrlPr>
                            </m:dPr>
                            <m:e>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𝑥</m:t>
                                  </m:r>
                                </m:sub>
                              </m:sSub>
                              <m:r>
                                <a:rPr lang="en-US" sz="2400" i="1">
                                  <a:solidFill>
                                    <a:srgbClr val="FFFF00"/>
                                  </a:solidFill>
                                  <a:latin typeface="Cambria Math" panose="02040503050406030204" pitchFamily="18" charset="0"/>
                                </a:rPr>
                                <m:t>𝑤</m:t>
                              </m:r>
                            </m:e>
                          </m:d>
                        </m:e>
                        <m:sub>
                          <m:r>
                            <a:rPr lang="en-US" sz="2400" i="1">
                              <a:solidFill>
                                <a:schemeClr val="bg1"/>
                              </a:solidFill>
                              <a:latin typeface="Cambria Math" panose="02040503050406030204" pitchFamily="18" charset="0"/>
                            </a:rPr>
                            <m:t>𝜌</m:t>
                          </m:r>
                        </m:sub>
                        <m:sup>
                          <m:r>
                            <a:rPr lang="en-US" sz="2400" i="1">
                              <a:solidFill>
                                <a:schemeClr val="bg1"/>
                              </a:solidFill>
                              <a:latin typeface="Cambria Math" panose="02040503050406030204" pitchFamily="18" charset="0"/>
                            </a:rPr>
                            <m:t>𝑣</m:t>
                          </m:r>
                        </m:sup>
                      </m:sSubSup>
                      <m:r>
                        <a:rPr lang="en-US" sz="2400" i="1">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𝑞</m:t>
                          </m:r>
                        </m:sub>
                      </m:sSub>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oMath>
                  </m:oMathPara>
                </a14:m>
                <a:endParaRPr lang="en-US" sz="2400" dirty="0">
                  <a:solidFill>
                    <a:schemeClr val="bg1"/>
                  </a:solidFill>
                </a:endParaRPr>
              </a:p>
            </p:txBody>
          </p:sp>
        </mc:Choice>
        <mc:Fallback xmlns="">
          <p:sp>
            <p:nvSpPr>
              <p:cNvPr id="40" name="TextBox 39">
                <a:extLst>
                  <a:ext uri="{FF2B5EF4-FFF2-40B4-BE49-F238E27FC236}">
                    <a16:creationId xmlns:a16="http://schemas.microsoft.com/office/drawing/2014/main" id="{65475674-F59B-4EFC-89AC-36B9228C624D}"/>
                  </a:ext>
                </a:extLst>
              </p:cNvPr>
              <p:cNvSpPr txBox="1">
                <a:spLocks noRot="1" noChangeAspect="1" noMove="1" noResize="1" noEditPoints="1" noAdjustHandles="1" noChangeArrowheads="1" noChangeShapeType="1" noTextEdit="1"/>
              </p:cNvSpPr>
              <p:nvPr/>
            </p:nvSpPr>
            <p:spPr>
              <a:xfrm>
                <a:off x="1524000" y="795819"/>
                <a:ext cx="9143998" cy="686470"/>
              </a:xfrm>
              <a:prstGeom prst="rect">
                <a:avLst/>
              </a:prstGeom>
              <a:blipFill>
                <a:blip r:embed="rId5"/>
                <a:stretch>
                  <a:fillRect/>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7BB6BDD9-C5C0-4018-9DEB-CD1E09F59FA9}"/>
              </a:ext>
            </a:extLst>
          </p:cNvPr>
          <p:cNvGrpSpPr/>
          <p:nvPr/>
        </p:nvGrpSpPr>
        <p:grpSpPr>
          <a:xfrm>
            <a:off x="6727723" y="2343325"/>
            <a:ext cx="2354268" cy="2171350"/>
            <a:chOff x="4096185" y="2679893"/>
            <a:chExt cx="2354268" cy="2171350"/>
          </a:xfrm>
        </p:grpSpPr>
        <p:grpSp>
          <p:nvGrpSpPr>
            <p:cNvPr id="5" name="Group 4">
              <a:extLst>
                <a:ext uri="{FF2B5EF4-FFF2-40B4-BE49-F238E27FC236}">
                  <a16:creationId xmlns:a16="http://schemas.microsoft.com/office/drawing/2014/main" id="{95BD6478-0253-45FF-A7B7-089019C3D4D1}"/>
                </a:ext>
              </a:extLst>
            </p:cNvPr>
            <p:cNvGrpSpPr/>
            <p:nvPr/>
          </p:nvGrpSpPr>
          <p:grpSpPr>
            <a:xfrm>
              <a:off x="4576141" y="2679893"/>
              <a:ext cx="1874312" cy="1869486"/>
              <a:chOff x="4956104" y="2216486"/>
              <a:chExt cx="1874312" cy="1869486"/>
            </a:xfrm>
            <a:scene3d>
              <a:camera prst="isometricOffAxis2Left"/>
              <a:lightRig rig="threePt" dir="t"/>
            </a:scene3d>
          </p:grpSpPr>
          <p:sp>
            <p:nvSpPr>
              <p:cNvPr id="6" name="Rectangle 5">
                <a:extLst>
                  <a:ext uri="{FF2B5EF4-FFF2-40B4-BE49-F238E27FC236}">
                    <a16:creationId xmlns:a16="http://schemas.microsoft.com/office/drawing/2014/main" id="{7FFB5598-50A8-46FB-9A5F-19123B559917}"/>
                  </a:ext>
                </a:extLst>
              </p:cNvPr>
              <p:cNvSpPr/>
              <p:nvPr/>
            </p:nvSpPr>
            <p:spPr>
              <a:xfrm>
                <a:off x="4956104" y="2216486"/>
                <a:ext cx="914400" cy="914400"/>
              </a:xfrm>
              <a:prstGeom prst="rect">
                <a:avLst/>
              </a:prstGeom>
              <a:sp3d extrusionH="914400">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D8F99F5-E240-414F-8267-1478AA7D25E9}"/>
                  </a:ext>
                </a:extLst>
              </p:cNvPr>
              <p:cNvSpPr/>
              <p:nvPr/>
            </p:nvSpPr>
            <p:spPr>
              <a:xfrm>
                <a:off x="5916016" y="2216486"/>
                <a:ext cx="914400" cy="914400"/>
              </a:xfrm>
              <a:prstGeom prst="rect">
                <a:avLst/>
              </a:prstGeom>
              <a:sp3d extrusionH="914400">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0359F1-A213-4BCE-BD32-CB0A9D52E7B7}"/>
                  </a:ext>
                </a:extLst>
              </p:cNvPr>
              <p:cNvSpPr/>
              <p:nvPr/>
            </p:nvSpPr>
            <p:spPr>
              <a:xfrm>
                <a:off x="4956104" y="3171572"/>
                <a:ext cx="914400" cy="914400"/>
              </a:xfrm>
              <a:prstGeom prst="rect">
                <a:avLst/>
              </a:prstGeom>
              <a:sp3d extrusionH="914400">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8C3AF5-1194-4656-8C30-F6F37BDA4C54}"/>
                  </a:ext>
                </a:extLst>
              </p:cNvPr>
              <p:cNvSpPr/>
              <p:nvPr/>
            </p:nvSpPr>
            <p:spPr>
              <a:xfrm>
                <a:off x="5916016" y="3171572"/>
                <a:ext cx="914400" cy="914400"/>
              </a:xfrm>
              <a:prstGeom prst="rect">
                <a:avLst/>
              </a:prstGeom>
              <a:sp3d extrusionH="914400">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3EECB40A-3105-49B6-94C8-06AD2B14004B}"/>
                </a:ext>
              </a:extLst>
            </p:cNvPr>
            <p:cNvGrpSpPr/>
            <p:nvPr/>
          </p:nvGrpSpPr>
          <p:grpSpPr>
            <a:xfrm>
              <a:off x="4096185" y="2981757"/>
              <a:ext cx="1874312" cy="1869486"/>
              <a:chOff x="4956104" y="2216486"/>
              <a:chExt cx="1874312" cy="1869486"/>
            </a:xfrm>
            <a:scene3d>
              <a:camera prst="isometricOffAxis2Left"/>
              <a:lightRig rig="threePt" dir="t"/>
            </a:scene3d>
          </p:grpSpPr>
          <p:sp>
            <p:nvSpPr>
              <p:cNvPr id="14" name="Rectangle 13">
                <a:extLst>
                  <a:ext uri="{FF2B5EF4-FFF2-40B4-BE49-F238E27FC236}">
                    <a16:creationId xmlns:a16="http://schemas.microsoft.com/office/drawing/2014/main" id="{1ECD5BAE-69D4-4A45-B200-3B415A7DB66C}"/>
                  </a:ext>
                </a:extLst>
              </p:cNvPr>
              <p:cNvSpPr/>
              <p:nvPr/>
            </p:nvSpPr>
            <p:spPr>
              <a:xfrm>
                <a:off x="4956104" y="2216486"/>
                <a:ext cx="914400" cy="914400"/>
              </a:xfrm>
              <a:prstGeom prst="rect">
                <a:avLst/>
              </a:prstGeom>
              <a:sp3d extrusionH="914400">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F18054-4096-4638-BDE4-C92110BA3A60}"/>
                  </a:ext>
                </a:extLst>
              </p:cNvPr>
              <p:cNvSpPr/>
              <p:nvPr/>
            </p:nvSpPr>
            <p:spPr>
              <a:xfrm>
                <a:off x="5916016" y="2216486"/>
                <a:ext cx="914400" cy="914400"/>
              </a:xfrm>
              <a:prstGeom prst="rect">
                <a:avLst/>
              </a:prstGeom>
              <a:sp3d extrusionH="914400">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59534E-3FB7-41A1-BF77-F53700BE7EA2}"/>
                  </a:ext>
                </a:extLst>
              </p:cNvPr>
              <p:cNvSpPr/>
              <p:nvPr/>
            </p:nvSpPr>
            <p:spPr>
              <a:xfrm>
                <a:off x="4956104" y="3171572"/>
                <a:ext cx="914400" cy="914400"/>
              </a:xfrm>
              <a:prstGeom prst="rect">
                <a:avLst/>
              </a:prstGeom>
              <a:sp3d extrusionH="914400">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C308A2C-C431-4E67-8403-09AD259C2560}"/>
                  </a:ext>
                </a:extLst>
              </p:cNvPr>
              <p:cNvSpPr/>
              <p:nvPr/>
            </p:nvSpPr>
            <p:spPr>
              <a:xfrm>
                <a:off x="5916016" y="3171572"/>
                <a:ext cx="914400" cy="914400"/>
              </a:xfrm>
              <a:prstGeom prst="rect">
                <a:avLst/>
              </a:prstGeom>
              <a:sp3d extrusionH="914400">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id="{7123198A-48C8-4CB6-B1A8-28DF5C599BE6}"/>
              </a:ext>
            </a:extLst>
          </p:cNvPr>
          <p:cNvSpPr/>
          <p:nvPr/>
        </p:nvSpPr>
        <p:spPr>
          <a:xfrm>
            <a:off x="2597695" y="2622423"/>
            <a:ext cx="1901952" cy="1901952"/>
          </a:xfrm>
          <a:prstGeom prst="rect">
            <a:avLst/>
          </a:prstGeom>
          <a:scene3d>
            <a:camera prst="isometricOffAxis2Left"/>
            <a:lightRig rig="harsh" dir="t"/>
          </a:scene3d>
          <a:sp3d extrusionH="1920240">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6CE820AE-660C-44F2-B802-E0079E981FEA}"/>
              </a:ext>
            </a:extLst>
          </p:cNvPr>
          <p:cNvSpPr/>
          <p:nvPr/>
        </p:nvSpPr>
        <p:spPr>
          <a:xfrm>
            <a:off x="5758789" y="3051581"/>
            <a:ext cx="674421" cy="49366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A9CF31B-862C-6157-3AB8-46FCDE38985C}"/>
                  </a:ext>
                </a:extLst>
              </p:cNvPr>
              <p:cNvSpPr txBox="1"/>
              <p:nvPr/>
            </p:nvSpPr>
            <p:spPr>
              <a:xfrm>
                <a:off x="0" y="6581001"/>
                <a:ext cx="3667933" cy="276999"/>
              </a:xfrm>
              <a:prstGeom prst="rect">
                <a:avLst/>
              </a:prstGeom>
              <a:noFill/>
              <a:ln w="12700">
                <a:noFill/>
              </a:ln>
            </p:spPr>
            <p:txBody>
              <a:bodyPr wrap="square" lIns="0" tIns="0" rIns="0" bIns="0" rtlCol="0">
                <a:spAutoFit/>
              </a:bodyPr>
              <a:lstStyle/>
              <a:p>
                <a:pPr defTabSz="346075"/>
                <a14:m>
                  <m:oMath xmlns:m="http://schemas.openxmlformats.org/officeDocument/2006/math">
                    <m:r>
                      <a:rPr lang="en-US" i="1">
                        <a:solidFill>
                          <a:srgbClr val="FFFF00"/>
                        </a:solidFill>
                        <a:latin typeface="Cambria Math" panose="02040503050406030204" pitchFamily="18" charset="0"/>
                      </a:rPr>
                      <m:t>𝑤</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Relaxation-time weighting</a:t>
                </a:r>
              </a:p>
            </p:txBody>
          </p:sp>
        </mc:Choice>
        <mc:Fallback xmlns="">
          <p:sp>
            <p:nvSpPr>
              <p:cNvPr id="7" name="TextBox 6">
                <a:extLst>
                  <a:ext uri="{FF2B5EF4-FFF2-40B4-BE49-F238E27FC236}">
                    <a16:creationId xmlns:a16="http://schemas.microsoft.com/office/drawing/2014/main" id="{FA9CF31B-862C-6157-3AB8-46FCDE38985C}"/>
                  </a:ext>
                </a:extLst>
              </p:cNvPr>
              <p:cNvSpPr txBox="1">
                <a:spLocks noRot="1" noChangeAspect="1" noMove="1" noResize="1" noEditPoints="1" noAdjustHandles="1" noChangeArrowheads="1" noChangeShapeType="1" noTextEdit="1"/>
              </p:cNvSpPr>
              <p:nvPr/>
            </p:nvSpPr>
            <p:spPr>
              <a:xfrm>
                <a:off x="0" y="6581001"/>
                <a:ext cx="3667933" cy="276999"/>
              </a:xfrm>
              <a:prstGeom prst="rect">
                <a:avLst/>
              </a:prstGeom>
              <a:blipFill>
                <a:blip r:embed="rId6"/>
                <a:stretch>
                  <a:fillRect l="-1661" t="-28889" b="-51111"/>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933E1CB-E0EA-CE23-F206-ACFAA997E7D3}"/>
                  </a:ext>
                </a:extLst>
              </p:cNvPr>
              <p:cNvSpPr txBox="1"/>
              <p:nvPr/>
            </p:nvSpPr>
            <p:spPr>
              <a:xfrm>
                <a:off x="4874149" y="5991544"/>
                <a:ext cx="2443702" cy="866456"/>
              </a:xfrm>
              <a:prstGeom prst="rect">
                <a:avLst/>
              </a:prstGeom>
              <a:noFill/>
              <a:ln w="12700">
                <a:noFill/>
              </a:ln>
            </p:spPr>
            <p:txBody>
              <a:bodyPr wrap="square" lIns="0" tIns="0" rIns="0" bIns="0" rtlCol="0">
                <a:spAutoFit/>
              </a:bodyPr>
              <a:lstStyle/>
              <a:p>
                <a:pPr defTabSz="346075"/>
                <a14:m>
                  <m:oMath xmlns:m="http://schemas.openxmlformats.org/officeDocument/2006/math">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𝑆</m:t>
                        </m:r>
                      </m:e>
                      <m:sup>
                        <m:r>
                          <a:rPr lang="en-US" i="1">
                            <a:solidFill>
                              <a:schemeClr val="bg1"/>
                            </a:solidFill>
                            <a:latin typeface="Cambria Math" panose="02040503050406030204" pitchFamily="18" charset="0"/>
                          </a:rPr>
                          <m:t>𝑣</m:t>
                        </m:r>
                      </m:sup>
                    </m:sSup>
                  </m:oMath>
                </a14:m>
                <a:r>
                  <a:rPr lang="en-US" dirty="0">
                    <a:solidFill>
                      <a:schemeClr val="accent6">
                        <a:lumMod val="40000"/>
                        <a:lumOff val="60000"/>
                      </a:schemeClr>
                    </a:solidFill>
                  </a:rPr>
                  <a:t>: dMRI signal at voxel </a:t>
                </a:r>
                <a14:m>
                  <m:oMath xmlns:m="http://schemas.openxmlformats.org/officeDocument/2006/math">
                    <m:r>
                      <a:rPr lang="en-US" i="1" smtClean="0">
                        <a:solidFill>
                          <a:schemeClr val="bg1"/>
                        </a:solidFill>
                        <a:latin typeface="Cambria Math" panose="02040503050406030204" pitchFamily="18" charset="0"/>
                      </a:rPr>
                      <m:t>𝑣</m:t>
                    </m:r>
                  </m:oMath>
                </a14:m>
                <a:endParaRPr lang="en-US" dirty="0">
                  <a:solidFill>
                    <a:schemeClr val="accent6">
                      <a:lumMod val="40000"/>
                      <a:lumOff val="60000"/>
                    </a:schemeClr>
                  </a:solidFill>
                </a:endParaRPr>
              </a:p>
              <a:p>
                <a:pPr defTabSz="346075"/>
                <a14:m>
                  <m:oMath xmlns:m="http://schemas.openxmlformats.org/officeDocument/2006/math">
                    <m:r>
                      <a:rPr lang="en-US" i="1">
                        <a:solidFill>
                          <a:schemeClr val="bg1"/>
                        </a:solidFill>
                        <a:latin typeface="Cambria Math" panose="02040503050406030204" pitchFamily="18" charset="0"/>
                      </a:rPr>
                      <m:t>𝜌</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Proton density</a:t>
                </a:r>
              </a:p>
              <a:p>
                <a:pPr defTabSz="346075"/>
                <a14:m>
                  <m:oMath xmlns:m="http://schemas.openxmlformats.org/officeDocument/2006/math">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𝑞</m:t>
                        </m:r>
                      </m:e>
                    </m:acc>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𝛾𝛿</m:t>
                    </m:r>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𝐺</m:t>
                        </m:r>
                      </m:e>
                    </m:acc>
                  </m:oMath>
                </a14:m>
                <a:r>
                  <a:rPr lang="en-US" dirty="0">
                    <a:solidFill>
                      <a:schemeClr val="accent6">
                        <a:lumMod val="40000"/>
                        <a:lumOff val="60000"/>
                      </a:schemeClr>
                    </a:solidFill>
                  </a:rPr>
                  <a:t>: </a:t>
                </a:r>
                <a:r>
                  <a:rPr lang="en-US" i="1" dirty="0">
                    <a:solidFill>
                      <a:schemeClr val="accent6">
                        <a:lumMod val="40000"/>
                        <a:lumOff val="60000"/>
                      </a:schemeClr>
                    </a:solidFill>
                  </a:rPr>
                  <a:t>q</a:t>
                </a:r>
                <a:r>
                  <a:rPr lang="en-US" dirty="0">
                    <a:solidFill>
                      <a:schemeClr val="accent6">
                        <a:lumMod val="40000"/>
                        <a:lumOff val="60000"/>
                      </a:schemeClr>
                    </a:solidFill>
                  </a:rPr>
                  <a:t>-vector</a:t>
                </a:r>
              </a:p>
            </p:txBody>
          </p:sp>
        </mc:Choice>
        <mc:Fallback xmlns="">
          <p:sp>
            <p:nvSpPr>
              <p:cNvPr id="18" name="TextBox 17">
                <a:extLst>
                  <a:ext uri="{FF2B5EF4-FFF2-40B4-BE49-F238E27FC236}">
                    <a16:creationId xmlns:a16="http://schemas.microsoft.com/office/drawing/2014/main" id="{8933E1CB-E0EA-CE23-F206-ACFAA997E7D3}"/>
                  </a:ext>
                </a:extLst>
              </p:cNvPr>
              <p:cNvSpPr txBox="1">
                <a:spLocks noRot="1" noChangeAspect="1" noMove="1" noResize="1" noEditPoints="1" noAdjustHandles="1" noChangeArrowheads="1" noChangeShapeType="1" noTextEdit="1"/>
              </p:cNvSpPr>
              <p:nvPr/>
            </p:nvSpPr>
            <p:spPr>
              <a:xfrm>
                <a:off x="4874149" y="5991544"/>
                <a:ext cx="2443702" cy="866456"/>
              </a:xfrm>
              <a:prstGeom prst="rect">
                <a:avLst/>
              </a:prstGeom>
              <a:blipFill>
                <a:blip r:embed="rId7"/>
                <a:stretch>
                  <a:fillRect l="-3500" t="-9155" b="-15493"/>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EDD9855-9158-B082-E7E1-C80CEABD17A3}"/>
                  </a:ext>
                </a:extLst>
              </p:cNvPr>
              <p:cNvSpPr txBox="1"/>
              <p:nvPr/>
            </p:nvSpPr>
            <p:spPr>
              <a:xfrm>
                <a:off x="8235562" y="6296561"/>
                <a:ext cx="3956438" cy="561436"/>
              </a:xfrm>
              <a:prstGeom prst="rect">
                <a:avLst/>
              </a:prstGeom>
              <a:noFill/>
              <a:ln w="12700">
                <a:noFill/>
              </a:ln>
            </p:spPr>
            <p:txBody>
              <a:bodyPr wrap="square" lIns="0" tIns="0" rIns="0" bIns="0" rtlCol="0">
                <a:spAutoFit/>
              </a:bodyPr>
              <a:lstStyle/>
              <a:p>
                <a:pPr defTabSz="346075"/>
                <a14:m>
                  <m:oMath xmlns:m="http://schemas.openxmlformats.org/officeDocument/2006/math">
                    <m:r>
                      <a:rPr lang="en-US" i="1">
                        <a:solidFill>
                          <a:schemeClr val="bg1"/>
                        </a:solidFill>
                        <a:latin typeface="Cambria Math" panose="02040503050406030204" pitchFamily="18" charset="0"/>
                      </a:rPr>
                      <m:t>𝑃</m:t>
                    </m:r>
                    <m:d>
                      <m:dPr>
                        <m:ctrlPr>
                          <a:rPr lang="en-US" i="1">
                            <a:solidFill>
                              <a:schemeClr val="bg1"/>
                            </a:solidFill>
                            <a:latin typeface="Cambria Math" panose="02040503050406030204" pitchFamily="18" charset="0"/>
                          </a:rPr>
                        </m:ctrlPr>
                      </m:dPr>
                      <m:e>
                        <m:acc>
                          <m:accPr>
                            <m:chr m:val="⃑"/>
                            <m:ctrlPr>
                              <a:rPr lang="en-US" i="1">
                                <a:solidFill>
                                  <a:srgbClr val="00B0F0"/>
                                </a:solidFill>
                                <a:latin typeface="Cambria Math" panose="02040503050406030204" pitchFamily="18" charset="0"/>
                              </a:rPr>
                            </m:ctrlPr>
                          </m:accPr>
                          <m:e>
                            <m:r>
                              <a:rPr lang="en-US" i="1">
                                <a:solidFill>
                                  <a:srgbClr val="00B0F0"/>
                                </a:solidFill>
                                <a:latin typeface="Cambria Math" panose="02040503050406030204" pitchFamily="18" charset="0"/>
                              </a:rPr>
                              <m:t>𝑢</m:t>
                            </m:r>
                          </m:e>
                        </m:acc>
                      </m:e>
                    </m:d>
                  </m:oMath>
                </a14:m>
                <a:r>
                  <a:rPr lang="en-US" dirty="0">
                    <a:solidFill>
                      <a:schemeClr val="accent6">
                        <a:lumMod val="40000"/>
                        <a:lumOff val="60000"/>
                      </a:schemeClr>
                    </a:solidFill>
                  </a:rPr>
                  <a:t>: Ensemble Average Propagator (EAP)</a:t>
                </a:r>
              </a:p>
              <a:p>
                <a:pPr defTabSz="346075"/>
                <a14:m>
                  <m:oMath xmlns:m="http://schemas.openxmlformats.org/officeDocument/2006/math">
                    <m:sSup>
                      <m:sSupPr>
                        <m:ctrlPr>
                          <a:rPr lang="en-US" i="1">
                            <a:solidFill>
                              <a:schemeClr val="bg1"/>
                            </a:solidFill>
                            <a:latin typeface="Cambria Math" panose="02040503050406030204" pitchFamily="18" charset="0"/>
                          </a:rPr>
                        </m:ctrlPr>
                      </m:sSupPr>
                      <m:e>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𝑃</m:t>
                            </m:r>
                          </m:e>
                        </m:acc>
                      </m:e>
                      <m:sup>
                        <m:r>
                          <a:rPr lang="en-US" i="1">
                            <a:solidFill>
                              <a:schemeClr val="bg1"/>
                            </a:solidFill>
                            <a:latin typeface="Cambria Math" panose="02040503050406030204" pitchFamily="18" charset="0"/>
                          </a:rPr>
                          <m:t>𝑣</m:t>
                        </m:r>
                      </m:sup>
                    </m:sSup>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ℱ</m:t>
                    </m:r>
                    <m:d>
                      <m:dPr>
                        <m:begChr m:val="{"/>
                        <m:endChr m:val="}"/>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𝑃</m:t>
                        </m:r>
                      </m:e>
                    </m:d>
                  </m:oMath>
                </a14:m>
                <a:r>
                  <a:rPr lang="en-US" dirty="0">
                    <a:solidFill>
                      <a:schemeClr val="accent6">
                        <a:lumMod val="40000"/>
                        <a:lumOff val="60000"/>
                      </a:schemeClr>
                    </a:solidFill>
                  </a:rPr>
                  <a:t>: Fourier of EAP</a:t>
                </a:r>
              </a:p>
            </p:txBody>
          </p:sp>
        </mc:Choice>
        <mc:Fallback xmlns="">
          <p:sp>
            <p:nvSpPr>
              <p:cNvPr id="19" name="TextBox 18">
                <a:extLst>
                  <a:ext uri="{FF2B5EF4-FFF2-40B4-BE49-F238E27FC236}">
                    <a16:creationId xmlns:a16="http://schemas.microsoft.com/office/drawing/2014/main" id="{6EDD9855-9158-B082-E7E1-C80CEABD17A3}"/>
                  </a:ext>
                </a:extLst>
              </p:cNvPr>
              <p:cNvSpPr txBox="1">
                <a:spLocks noRot="1" noChangeAspect="1" noMove="1" noResize="1" noEditPoints="1" noAdjustHandles="1" noChangeArrowheads="1" noChangeShapeType="1" noTextEdit="1"/>
              </p:cNvSpPr>
              <p:nvPr/>
            </p:nvSpPr>
            <p:spPr>
              <a:xfrm>
                <a:off x="8235562" y="6296561"/>
                <a:ext cx="3956438" cy="561436"/>
              </a:xfrm>
              <a:prstGeom prst="rect">
                <a:avLst/>
              </a:prstGeom>
              <a:blipFill>
                <a:blip r:embed="rId8"/>
                <a:stretch>
                  <a:fillRect l="-2157" t="-14130" r="-3236" b="-25000"/>
                </a:stretch>
              </a:blipFill>
              <a:ln w="12700">
                <a:noFill/>
              </a:ln>
            </p:spPr>
            <p:txBody>
              <a:bodyPr/>
              <a:lstStyle/>
              <a:p>
                <a:r>
                  <a:rPr lang="en-US">
                    <a:noFill/>
                  </a:rPr>
                  <a:t> </a:t>
                </a:r>
              </a:p>
            </p:txBody>
          </p:sp>
        </mc:Fallback>
      </mc:AlternateContent>
      <p:pic>
        <p:nvPicPr>
          <p:cNvPr id="32" name="Audio 31">
            <a:hlinkClick r:id="" action="ppaction://media"/>
            <a:extLst>
              <a:ext uri="{FF2B5EF4-FFF2-40B4-BE49-F238E27FC236}">
                <a16:creationId xmlns:a16="http://schemas.microsoft.com/office/drawing/2014/main" id="{13AADD2F-3460-E6A3-D93E-1983ABC9DEC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8157283"/>
      </p:ext>
    </p:extLst>
  </p:cSld>
  <p:clrMapOvr>
    <a:masterClrMapping/>
  </p:clrMapOvr>
  <mc:AlternateContent xmlns:mc="http://schemas.openxmlformats.org/markup-compatibility/2006">
    <mc:Choice xmlns:p14="http://schemas.microsoft.com/office/powerpoint/2010/main" Requires="p14">
      <p:transition spd="med" p14:dur="700" advTm="7944">
        <p:fade/>
      </p:transition>
    </mc:Choice>
    <mc:Fallback>
      <p:transition spd="med" advTm="79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2"/>
                </p:tgtEl>
              </p:cMediaNode>
            </p:audio>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52546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Using the phase image?</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5475674-F59B-4EFC-89AC-36B9228C624D}"/>
                  </a:ext>
                </a:extLst>
              </p:cNvPr>
              <p:cNvSpPr txBox="1"/>
              <p:nvPr/>
            </p:nvSpPr>
            <p:spPr>
              <a:xfrm>
                <a:off x="1524000" y="795819"/>
                <a:ext cx="9143998" cy="686470"/>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𝑆</m:t>
                          </m:r>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
                        <m:rPr>
                          <m:aln/>
                        </m:rPr>
                        <a:rPr lang="en-US" sz="2400" i="1">
                          <a:solidFill>
                            <a:schemeClr val="bg1"/>
                          </a:solidFill>
                          <a:latin typeface="Cambria Math" panose="02040503050406030204" pitchFamily="18" charset="0"/>
                        </a:rPr>
                        <m:t>=</m:t>
                      </m:r>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i="1">
                              <a:solidFill>
                                <a:schemeClr val="bg1"/>
                              </a:solidFill>
                              <a:latin typeface="Cambria Math" panose="02040503050406030204" pitchFamily="18" charset="0"/>
                            </a:rPr>
                            <m:t>0</m:t>
                          </m:r>
                        </m:sub>
                        <m:sup>
                          <m:r>
                            <a:rPr lang="en-US" sz="2400" i="1">
                              <a:solidFill>
                                <a:schemeClr val="bg1"/>
                              </a:solidFill>
                              <a:latin typeface="Cambria Math" panose="02040503050406030204" pitchFamily="18" charset="0"/>
                            </a:rPr>
                            <m:t>𝑣</m:t>
                          </m:r>
                        </m:sup>
                      </m:sSubSup>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
                        <a:rPr lang="en-US" sz="2400" i="1">
                          <a:solidFill>
                            <a:schemeClr val="bg1"/>
                          </a:solidFill>
                          <a:latin typeface="Cambria Math" panose="02040503050406030204" pitchFamily="18" charset="0"/>
                        </a:rPr>
                        <m:t>+</m:t>
                      </m:r>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𝑖</m:t>
                          </m:r>
                        </m:num>
                        <m:den>
                          <m:r>
                            <a:rPr lang="en-US" sz="2400" i="1">
                              <a:solidFill>
                                <a:schemeClr val="bg1"/>
                              </a:solidFill>
                              <a:latin typeface="Cambria Math" panose="02040503050406030204" pitchFamily="18" charset="0"/>
                            </a:rPr>
                            <m:t>2</m:t>
                          </m:r>
                        </m:den>
                      </m:f>
                      <m:sSubSup>
                        <m:sSubSupPr>
                          <m:ctrlPr>
                            <a:rPr lang="en-US" sz="2400" i="1">
                              <a:solidFill>
                                <a:schemeClr val="bg1"/>
                              </a:solidFill>
                              <a:latin typeface="Cambria Math" panose="02040503050406030204" pitchFamily="18" charset="0"/>
                            </a:rPr>
                          </m:ctrlPr>
                        </m:sSubSupPr>
                        <m:e>
                          <m:d>
                            <m:dPr>
                              <m:begChr m:val="〈"/>
                              <m:endChr m:val="〉"/>
                              <m:ctrlPr>
                                <a:rPr lang="en-US" sz="2400" i="1">
                                  <a:solidFill>
                                    <a:schemeClr val="bg1"/>
                                  </a:solidFill>
                                  <a:latin typeface="Cambria Math" panose="02040503050406030204" pitchFamily="18" charset="0"/>
                                </a:rPr>
                              </m:ctrlPr>
                            </m:dPr>
                            <m:e>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𝑥</m:t>
                                  </m:r>
                                </m:sub>
                              </m:sSub>
                              <m:r>
                                <a:rPr lang="en-US" sz="2400" i="1">
                                  <a:solidFill>
                                    <a:srgbClr val="FFFF00"/>
                                  </a:solidFill>
                                  <a:latin typeface="Cambria Math" panose="02040503050406030204" pitchFamily="18" charset="0"/>
                                </a:rPr>
                                <m:t>𝑤</m:t>
                              </m:r>
                            </m:e>
                          </m:d>
                        </m:e>
                        <m:sub>
                          <m:r>
                            <a:rPr lang="en-US" sz="2400" i="1">
                              <a:solidFill>
                                <a:schemeClr val="bg1"/>
                              </a:solidFill>
                              <a:latin typeface="Cambria Math" panose="02040503050406030204" pitchFamily="18" charset="0"/>
                            </a:rPr>
                            <m:t>𝜌</m:t>
                          </m:r>
                        </m:sub>
                        <m:sup>
                          <m:r>
                            <a:rPr lang="en-US" sz="2400" i="1">
                              <a:solidFill>
                                <a:schemeClr val="bg1"/>
                              </a:solidFill>
                              <a:latin typeface="Cambria Math" panose="02040503050406030204" pitchFamily="18" charset="0"/>
                            </a:rPr>
                            <m:t>𝑣</m:t>
                          </m:r>
                        </m:sup>
                      </m:sSubSup>
                      <m:r>
                        <a:rPr lang="en-US" sz="2400" i="1">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𝑞</m:t>
                          </m:r>
                        </m:sub>
                      </m:sSub>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oMath>
                  </m:oMathPara>
                </a14:m>
                <a:endParaRPr lang="en-US" sz="2400" dirty="0">
                  <a:solidFill>
                    <a:schemeClr val="bg1"/>
                  </a:solidFill>
                </a:endParaRPr>
              </a:p>
            </p:txBody>
          </p:sp>
        </mc:Choice>
        <mc:Fallback xmlns="">
          <p:sp>
            <p:nvSpPr>
              <p:cNvPr id="40" name="TextBox 39">
                <a:extLst>
                  <a:ext uri="{FF2B5EF4-FFF2-40B4-BE49-F238E27FC236}">
                    <a16:creationId xmlns:a16="http://schemas.microsoft.com/office/drawing/2014/main" id="{65475674-F59B-4EFC-89AC-36B9228C624D}"/>
                  </a:ext>
                </a:extLst>
              </p:cNvPr>
              <p:cNvSpPr txBox="1">
                <a:spLocks noRot="1" noChangeAspect="1" noMove="1" noResize="1" noEditPoints="1" noAdjustHandles="1" noChangeArrowheads="1" noChangeShapeType="1" noTextEdit="1"/>
              </p:cNvSpPr>
              <p:nvPr/>
            </p:nvSpPr>
            <p:spPr>
              <a:xfrm>
                <a:off x="1524000" y="795819"/>
                <a:ext cx="9143998" cy="686470"/>
              </a:xfrm>
              <a:prstGeom prst="rect">
                <a:avLst/>
              </a:prstGeom>
              <a:blipFill>
                <a:blip r:embed="rId5"/>
                <a:stretch>
                  <a:fillRect/>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E1F55BF5-A42B-4239-AC2B-1E4A8D603A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6770" y="1482289"/>
            <a:ext cx="8678460" cy="4232256"/>
          </a:xfrm>
          <a:prstGeom prst="rect">
            <a:avLst/>
          </a:prstGeom>
          <a:ln>
            <a:noFill/>
          </a:ln>
          <a:effectLst>
            <a:softEdge rad="254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F24B9F5-508E-4551-981A-583DD8E49C32}"/>
              </a:ext>
            </a:extLst>
          </p:cNvPr>
          <p:cNvSpPr txBox="1"/>
          <p:nvPr/>
        </p:nvSpPr>
        <p:spPr>
          <a:xfrm>
            <a:off x="1524000" y="5714545"/>
            <a:ext cx="9143998" cy="276999"/>
          </a:xfrm>
          <a:prstGeom prst="rect">
            <a:avLst/>
          </a:prstGeom>
          <a:noFill/>
          <a:ln w="12700">
            <a:noFill/>
          </a:ln>
        </p:spPr>
        <p:txBody>
          <a:bodyPr wrap="square" lIns="0" tIns="0" rIns="0" bIns="0" rtlCol="0">
            <a:spAutoFit/>
          </a:bodyPr>
          <a:lstStyle/>
          <a:p>
            <a:pPr algn="ctr" defTabSz="346075"/>
            <a:r>
              <a:rPr lang="en-US" dirty="0">
                <a:solidFill>
                  <a:schemeClr val="accent4"/>
                </a:solidFill>
              </a:rPr>
              <a:t>(Eichner </a:t>
            </a:r>
            <a:r>
              <a:rPr lang="en-US" i="1" dirty="0">
                <a:solidFill>
                  <a:schemeClr val="accent4"/>
                </a:solidFill>
              </a:rPr>
              <a:t>et al</a:t>
            </a:r>
            <a:r>
              <a:rPr lang="en-US" dirty="0">
                <a:solidFill>
                  <a:schemeClr val="accent4"/>
                </a:solidFill>
              </a:rPr>
              <a:t>, NeuroImage’15)</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9FD435B-F58C-7EF2-BFF5-B101FAA4C163}"/>
                  </a:ext>
                </a:extLst>
              </p:cNvPr>
              <p:cNvSpPr txBox="1"/>
              <p:nvPr/>
            </p:nvSpPr>
            <p:spPr>
              <a:xfrm>
                <a:off x="0" y="6581001"/>
                <a:ext cx="3667933" cy="276999"/>
              </a:xfrm>
              <a:prstGeom prst="rect">
                <a:avLst/>
              </a:prstGeom>
              <a:noFill/>
              <a:ln w="12700">
                <a:noFill/>
              </a:ln>
            </p:spPr>
            <p:txBody>
              <a:bodyPr wrap="square" lIns="0" tIns="0" rIns="0" bIns="0" rtlCol="0">
                <a:spAutoFit/>
              </a:bodyPr>
              <a:lstStyle/>
              <a:p>
                <a:pPr defTabSz="346075"/>
                <a14:m>
                  <m:oMath xmlns:m="http://schemas.openxmlformats.org/officeDocument/2006/math">
                    <m:r>
                      <a:rPr lang="en-US" i="1">
                        <a:solidFill>
                          <a:srgbClr val="FFFF00"/>
                        </a:solidFill>
                        <a:latin typeface="Cambria Math" panose="02040503050406030204" pitchFamily="18" charset="0"/>
                      </a:rPr>
                      <m:t>𝑤</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Relaxation-time weighting</a:t>
                </a:r>
              </a:p>
            </p:txBody>
          </p:sp>
        </mc:Choice>
        <mc:Fallback xmlns="">
          <p:sp>
            <p:nvSpPr>
              <p:cNvPr id="3" name="TextBox 2">
                <a:extLst>
                  <a:ext uri="{FF2B5EF4-FFF2-40B4-BE49-F238E27FC236}">
                    <a16:creationId xmlns:a16="http://schemas.microsoft.com/office/drawing/2014/main" id="{99FD435B-F58C-7EF2-BFF5-B101FAA4C163}"/>
                  </a:ext>
                </a:extLst>
              </p:cNvPr>
              <p:cNvSpPr txBox="1">
                <a:spLocks noRot="1" noChangeAspect="1" noMove="1" noResize="1" noEditPoints="1" noAdjustHandles="1" noChangeArrowheads="1" noChangeShapeType="1" noTextEdit="1"/>
              </p:cNvSpPr>
              <p:nvPr/>
            </p:nvSpPr>
            <p:spPr>
              <a:xfrm>
                <a:off x="0" y="6581001"/>
                <a:ext cx="3667933" cy="276999"/>
              </a:xfrm>
              <a:prstGeom prst="rect">
                <a:avLst/>
              </a:prstGeom>
              <a:blipFill>
                <a:blip r:embed="rId7"/>
                <a:stretch>
                  <a:fillRect l="-1661" t="-28889" b="-51111"/>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7FBE111-CEFE-A413-4890-164D7CF69DE1}"/>
                  </a:ext>
                </a:extLst>
              </p:cNvPr>
              <p:cNvSpPr txBox="1"/>
              <p:nvPr/>
            </p:nvSpPr>
            <p:spPr>
              <a:xfrm>
                <a:off x="4874149" y="5991544"/>
                <a:ext cx="2443702" cy="866456"/>
              </a:xfrm>
              <a:prstGeom prst="rect">
                <a:avLst/>
              </a:prstGeom>
              <a:noFill/>
              <a:ln w="12700">
                <a:noFill/>
              </a:ln>
            </p:spPr>
            <p:txBody>
              <a:bodyPr wrap="square" lIns="0" tIns="0" rIns="0" bIns="0" rtlCol="0">
                <a:spAutoFit/>
              </a:bodyPr>
              <a:lstStyle/>
              <a:p>
                <a:pPr defTabSz="346075"/>
                <a14:m>
                  <m:oMath xmlns:m="http://schemas.openxmlformats.org/officeDocument/2006/math">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𝑆</m:t>
                        </m:r>
                      </m:e>
                      <m:sup>
                        <m:r>
                          <a:rPr lang="en-US" i="1">
                            <a:solidFill>
                              <a:schemeClr val="bg1"/>
                            </a:solidFill>
                            <a:latin typeface="Cambria Math" panose="02040503050406030204" pitchFamily="18" charset="0"/>
                          </a:rPr>
                          <m:t>𝑣</m:t>
                        </m:r>
                      </m:sup>
                    </m:sSup>
                  </m:oMath>
                </a14:m>
                <a:r>
                  <a:rPr lang="en-US" dirty="0">
                    <a:solidFill>
                      <a:schemeClr val="accent6">
                        <a:lumMod val="40000"/>
                        <a:lumOff val="60000"/>
                      </a:schemeClr>
                    </a:solidFill>
                  </a:rPr>
                  <a:t>: dMRI signal at voxel </a:t>
                </a:r>
                <a14:m>
                  <m:oMath xmlns:m="http://schemas.openxmlformats.org/officeDocument/2006/math">
                    <m:r>
                      <a:rPr lang="en-US" i="1" smtClean="0">
                        <a:solidFill>
                          <a:schemeClr val="bg1"/>
                        </a:solidFill>
                        <a:latin typeface="Cambria Math" panose="02040503050406030204" pitchFamily="18" charset="0"/>
                      </a:rPr>
                      <m:t>𝑣</m:t>
                    </m:r>
                  </m:oMath>
                </a14:m>
                <a:endParaRPr lang="en-US" dirty="0">
                  <a:solidFill>
                    <a:schemeClr val="accent6">
                      <a:lumMod val="40000"/>
                      <a:lumOff val="60000"/>
                    </a:schemeClr>
                  </a:solidFill>
                </a:endParaRPr>
              </a:p>
              <a:p>
                <a:pPr defTabSz="346075"/>
                <a14:m>
                  <m:oMath xmlns:m="http://schemas.openxmlformats.org/officeDocument/2006/math">
                    <m:r>
                      <a:rPr lang="en-US" i="1">
                        <a:solidFill>
                          <a:schemeClr val="bg1"/>
                        </a:solidFill>
                        <a:latin typeface="Cambria Math" panose="02040503050406030204" pitchFamily="18" charset="0"/>
                      </a:rPr>
                      <m:t>𝜌</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Proton density</a:t>
                </a:r>
              </a:p>
              <a:p>
                <a:pPr defTabSz="346075"/>
                <a14:m>
                  <m:oMath xmlns:m="http://schemas.openxmlformats.org/officeDocument/2006/math">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𝑞</m:t>
                        </m:r>
                      </m:e>
                    </m:acc>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𝛾𝛿</m:t>
                    </m:r>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𝐺</m:t>
                        </m:r>
                      </m:e>
                    </m:acc>
                  </m:oMath>
                </a14:m>
                <a:r>
                  <a:rPr lang="en-US" dirty="0">
                    <a:solidFill>
                      <a:schemeClr val="accent6">
                        <a:lumMod val="40000"/>
                        <a:lumOff val="60000"/>
                      </a:schemeClr>
                    </a:solidFill>
                  </a:rPr>
                  <a:t>: </a:t>
                </a:r>
                <a:r>
                  <a:rPr lang="en-US" i="1" dirty="0">
                    <a:solidFill>
                      <a:schemeClr val="accent6">
                        <a:lumMod val="40000"/>
                        <a:lumOff val="60000"/>
                      </a:schemeClr>
                    </a:solidFill>
                  </a:rPr>
                  <a:t>q</a:t>
                </a:r>
                <a:r>
                  <a:rPr lang="en-US" dirty="0">
                    <a:solidFill>
                      <a:schemeClr val="accent6">
                        <a:lumMod val="40000"/>
                        <a:lumOff val="60000"/>
                      </a:schemeClr>
                    </a:solidFill>
                  </a:rPr>
                  <a:t>-vector</a:t>
                </a:r>
              </a:p>
            </p:txBody>
          </p:sp>
        </mc:Choice>
        <mc:Fallback xmlns="">
          <p:sp>
            <p:nvSpPr>
              <p:cNvPr id="5" name="TextBox 4">
                <a:extLst>
                  <a:ext uri="{FF2B5EF4-FFF2-40B4-BE49-F238E27FC236}">
                    <a16:creationId xmlns:a16="http://schemas.microsoft.com/office/drawing/2014/main" id="{37FBE111-CEFE-A413-4890-164D7CF69DE1}"/>
                  </a:ext>
                </a:extLst>
              </p:cNvPr>
              <p:cNvSpPr txBox="1">
                <a:spLocks noRot="1" noChangeAspect="1" noMove="1" noResize="1" noEditPoints="1" noAdjustHandles="1" noChangeArrowheads="1" noChangeShapeType="1" noTextEdit="1"/>
              </p:cNvSpPr>
              <p:nvPr/>
            </p:nvSpPr>
            <p:spPr>
              <a:xfrm>
                <a:off x="4874149" y="5991544"/>
                <a:ext cx="2443702" cy="866456"/>
              </a:xfrm>
              <a:prstGeom prst="rect">
                <a:avLst/>
              </a:prstGeom>
              <a:blipFill>
                <a:blip r:embed="rId8"/>
                <a:stretch>
                  <a:fillRect l="-3500" t="-9155" b="-15493"/>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8497976-D753-C403-ABFB-8454948BB2E3}"/>
                  </a:ext>
                </a:extLst>
              </p:cNvPr>
              <p:cNvSpPr txBox="1"/>
              <p:nvPr/>
            </p:nvSpPr>
            <p:spPr>
              <a:xfrm>
                <a:off x="8235562" y="6296561"/>
                <a:ext cx="3956438" cy="561436"/>
              </a:xfrm>
              <a:prstGeom prst="rect">
                <a:avLst/>
              </a:prstGeom>
              <a:noFill/>
              <a:ln w="12700">
                <a:noFill/>
              </a:ln>
            </p:spPr>
            <p:txBody>
              <a:bodyPr wrap="square" lIns="0" tIns="0" rIns="0" bIns="0" rtlCol="0">
                <a:spAutoFit/>
              </a:bodyPr>
              <a:lstStyle/>
              <a:p>
                <a:pPr defTabSz="346075"/>
                <a14:m>
                  <m:oMath xmlns:m="http://schemas.openxmlformats.org/officeDocument/2006/math">
                    <m:r>
                      <a:rPr lang="en-US" i="1">
                        <a:solidFill>
                          <a:schemeClr val="bg1"/>
                        </a:solidFill>
                        <a:latin typeface="Cambria Math" panose="02040503050406030204" pitchFamily="18" charset="0"/>
                      </a:rPr>
                      <m:t>𝑃</m:t>
                    </m:r>
                    <m:d>
                      <m:dPr>
                        <m:ctrlPr>
                          <a:rPr lang="en-US" i="1">
                            <a:solidFill>
                              <a:schemeClr val="bg1"/>
                            </a:solidFill>
                            <a:latin typeface="Cambria Math" panose="02040503050406030204" pitchFamily="18" charset="0"/>
                          </a:rPr>
                        </m:ctrlPr>
                      </m:dPr>
                      <m:e>
                        <m:acc>
                          <m:accPr>
                            <m:chr m:val="⃑"/>
                            <m:ctrlPr>
                              <a:rPr lang="en-US" i="1">
                                <a:solidFill>
                                  <a:srgbClr val="00B0F0"/>
                                </a:solidFill>
                                <a:latin typeface="Cambria Math" panose="02040503050406030204" pitchFamily="18" charset="0"/>
                              </a:rPr>
                            </m:ctrlPr>
                          </m:accPr>
                          <m:e>
                            <m:r>
                              <a:rPr lang="en-US" i="1">
                                <a:solidFill>
                                  <a:srgbClr val="00B0F0"/>
                                </a:solidFill>
                                <a:latin typeface="Cambria Math" panose="02040503050406030204" pitchFamily="18" charset="0"/>
                              </a:rPr>
                              <m:t>𝑢</m:t>
                            </m:r>
                          </m:e>
                        </m:acc>
                      </m:e>
                    </m:d>
                  </m:oMath>
                </a14:m>
                <a:r>
                  <a:rPr lang="en-US" dirty="0">
                    <a:solidFill>
                      <a:schemeClr val="accent6">
                        <a:lumMod val="40000"/>
                        <a:lumOff val="60000"/>
                      </a:schemeClr>
                    </a:solidFill>
                  </a:rPr>
                  <a:t>: Ensemble Average Propagator (EAP)</a:t>
                </a:r>
              </a:p>
              <a:p>
                <a:pPr defTabSz="346075"/>
                <a14:m>
                  <m:oMath xmlns:m="http://schemas.openxmlformats.org/officeDocument/2006/math">
                    <m:sSup>
                      <m:sSupPr>
                        <m:ctrlPr>
                          <a:rPr lang="en-US" i="1">
                            <a:solidFill>
                              <a:schemeClr val="bg1"/>
                            </a:solidFill>
                            <a:latin typeface="Cambria Math" panose="02040503050406030204" pitchFamily="18" charset="0"/>
                          </a:rPr>
                        </m:ctrlPr>
                      </m:sSupPr>
                      <m:e>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𝑃</m:t>
                            </m:r>
                          </m:e>
                        </m:acc>
                      </m:e>
                      <m:sup>
                        <m:r>
                          <a:rPr lang="en-US" i="1">
                            <a:solidFill>
                              <a:schemeClr val="bg1"/>
                            </a:solidFill>
                            <a:latin typeface="Cambria Math" panose="02040503050406030204" pitchFamily="18" charset="0"/>
                          </a:rPr>
                          <m:t>𝑣</m:t>
                        </m:r>
                      </m:sup>
                    </m:sSup>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ℱ</m:t>
                    </m:r>
                    <m:d>
                      <m:dPr>
                        <m:begChr m:val="{"/>
                        <m:endChr m:val="}"/>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𝑃</m:t>
                        </m:r>
                      </m:e>
                    </m:d>
                  </m:oMath>
                </a14:m>
                <a:r>
                  <a:rPr lang="en-US" dirty="0">
                    <a:solidFill>
                      <a:schemeClr val="accent6">
                        <a:lumMod val="40000"/>
                        <a:lumOff val="60000"/>
                      </a:schemeClr>
                    </a:solidFill>
                  </a:rPr>
                  <a:t>: Fourier of EAP</a:t>
                </a:r>
              </a:p>
            </p:txBody>
          </p:sp>
        </mc:Choice>
        <mc:Fallback xmlns="">
          <p:sp>
            <p:nvSpPr>
              <p:cNvPr id="7" name="TextBox 6">
                <a:extLst>
                  <a:ext uri="{FF2B5EF4-FFF2-40B4-BE49-F238E27FC236}">
                    <a16:creationId xmlns:a16="http://schemas.microsoft.com/office/drawing/2014/main" id="{08497976-D753-C403-ABFB-8454948BB2E3}"/>
                  </a:ext>
                </a:extLst>
              </p:cNvPr>
              <p:cNvSpPr txBox="1">
                <a:spLocks noRot="1" noChangeAspect="1" noMove="1" noResize="1" noEditPoints="1" noAdjustHandles="1" noChangeArrowheads="1" noChangeShapeType="1" noTextEdit="1"/>
              </p:cNvSpPr>
              <p:nvPr/>
            </p:nvSpPr>
            <p:spPr>
              <a:xfrm>
                <a:off x="8235562" y="6296561"/>
                <a:ext cx="3956438" cy="561436"/>
              </a:xfrm>
              <a:prstGeom prst="rect">
                <a:avLst/>
              </a:prstGeom>
              <a:blipFill>
                <a:blip r:embed="rId9"/>
                <a:stretch>
                  <a:fillRect l="-2157" t="-14130" r="-3236" b="-25000"/>
                </a:stretch>
              </a:blipFill>
              <a:ln w="12700">
                <a:noFill/>
              </a:ln>
            </p:spPr>
            <p:txBody>
              <a:bodyPr/>
              <a:lstStyle/>
              <a:p>
                <a:r>
                  <a:rPr lang="en-US">
                    <a:noFill/>
                  </a:rPr>
                  <a:t> </a:t>
                </a:r>
              </a:p>
            </p:txBody>
          </p:sp>
        </mc:Fallback>
      </mc:AlternateContent>
      <p:pic>
        <p:nvPicPr>
          <p:cNvPr id="20" name="Audio 19">
            <a:hlinkClick r:id="" action="ppaction://media"/>
            <a:extLst>
              <a:ext uri="{FF2B5EF4-FFF2-40B4-BE49-F238E27FC236}">
                <a16:creationId xmlns:a16="http://schemas.microsoft.com/office/drawing/2014/main" id="{B2B74662-1667-034C-B46A-4F533389D0B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9948684"/>
      </p:ext>
    </p:extLst>
  </p:cSld>
  <p:clrMapOvr>
    <a:masterClrMapping/>
  </p:clrMapOvr>
  <mc:AlternateContent xmlns:mc="http://schemas.openxmlformats.org/markup-compatibility/2006">
    <mc:Choice xmlns:p14="http://schemas.microsoft.com/office/powerpoint/2010/main" Requires="p14">
      <p:transition spd="med" p14:dur="700" advTm="15680">
        <p:fade/>
      </p:transition>
    </mc:Choice>
    <mc:Fallback>
      <p:transition spd="med" advTm="15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52546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Magnitude image</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5475674-F59B-4EFC-89AC-36B9228C624D}"/>
                  </a:ext>
                </a:extLst>
              </p:cNvPr>
              <p:cNvSpPr txBox="1"/>
              <p:nvPr/>
            </p:nvSpPr>
            <p:spPr>
              <a:xfrm>
                <a:off x="1524000" y="795819"/>
                <a:ext cx="9143998" cy="2123338"/>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en-US" sz="2400" i="1" smtClean="0">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𝑆</m:t>
                          </m:r>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
                        <m:rPr>
                          <m:aln/>
                        </m:rPr>
                        <a:rPr lang="en-US" sz="2400" i="1">
                          <a:solidFill>
                            <a:schemeClr val="bg1"/>
                          </a:solidFill>
                          <a:latin typeface="Cambria Math" panose="02040503050406030204" pitchFamily="18" charset="0"/>
                        </a:rPr>
                        <m:t>=</m:t>
                      </m:r>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i="1">
                              <a:solidFill>
                                <a:schemeClr val="bg1"/>
                              </a:solidFill>
                              <a:latin typeface="Cambria Math" panose="02040503050406030204" pitchFamily="18" charset="0"/>
                            </a:rPr>
                            <m:t>0</m:t>
                          </m:r>
                        </m:sub>
                        <m:sup>
                          <m:r>
                            <a:rPr lang="en-US" sz="2400" i="1">
                              <a:solidFill>
                                <a:schemeClr val="bg1"/>
                              </a:solidFill>
                              <a:latin typeface="Cambria Math" panose="02040503050406030204" pitchFamily="18" charset="0"/>
                            </a:rPr>
                            <m:t>𝑣</m:t>
                          </m:r>
                        </m:sup>
                      </m:sSubSup>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
                        <a:rPr lang="en-US" sz="2400" i="1">
                          <a:solidFill>
                            <a:schemeClr val="bg1"/>
                          </a:solidFill>
                          <a:latin typeface="Cambria Math" panose="02040503050406030204" pitchFamily="18" charset="0"/>
                        </a:rPr>
                        <m:t>+</m:t>
                      </m:r>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𝑖</m:t>
                          </m:r>
                        </m:num>
                        <m:den>
                          <m:r>
                            <a:rPr lang="en-US" sz="2400" i="1">
                              <a:solidFill>
                                <a:schemeClr val="bg1"/>
                              </a:solidFill>
                              <a:latin typeface="Cambria Math" panose="02040503050406030204" pitchFamily="18" charset="0"/>
                            </a:rPr>
                            <m:t>2</m:t>
                          </m:r>
                        </m:den>
                      </m:f>
                      <m:sSubSup>
                        <m:sSubSupPr>
                          <m:ctrlPr>
                            <a:rPr lang="en-US" sz="2400" i="1">
                              <a:solidFill>
                                <a:schemeClr val="bg1"/>
                              </a:solidFill>
                              <a:latin typeface="Cambria Math" panose="02040503050406030204" pitchFamily="18" charset="0"/>
                            </a:rPr>
                          </m:ctrlPr>
                        </m:sSubSupPr>
                        <m:e>
                          <m:d>
                            <m:dPr>
                              <m:begChr m:val="〈"/>
                              <m:endChr m:val="〉"/>
                              <m:ctrlPr>
                                <a:rPr lang="en-US" sz="2400" i="1">
                                  <a:solidFill>
                                    <a:schemeClr val="bg1"/>
                                  </a:solidFill>
                                  <a:latin typeface="Cambria Math" panose="02040503050406030204" pitchFamily="18" charset="0"/>
                                </a:rPr>
                              </m:ctrlPr>
                            </m:dPr>
                            <m:e>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𝑥</m:t>
                                  </m:r>
                                </m:sub>
                              </m:sSub>
                              <m:r>
                                <a:rPr lang="en-US" sz="2400" i="1">
                                  <a:solidFill>
                                    <a:srgbClr val="FFFF00"/>
                                  </a:solidFill>
                                  <a:latin typeface="Cambria Math" panose="02040503050406030204" pitchFamily="18" charset="0"/>
                                </a:rPr>
                                <m:t>𝑤</m:t>
                              </m:r>
                            </m:e>
                          </m:d>
                        </m:e>
                        <m:sub>
                          <m:r>
                            <a:rPr lang="en-US" sz="2400" i="1">
                              <a:solidFill>
                                <a:schemeClr val="bg1"/>
                              </a:solidFill>
                              <a:latin typeface="Cambria Math" panose="02040503050406030204" pitchFamily="18" charset="0"/>
                            </a:rPr>
                            <m:t>𝜌</m:t>
                          </m:r>
                        </m:sub>
                        <m:sup>
                          <m:r>
                            <a:rPr lang="en-US" sz="2400" i="1">
                              <a:solidFill>
                                <a:schemeClr val="bg1"/>
                              </a:solidFill>
                              <a:latin typeface="Cambria Math" panose="02040503050406030204" pitchFamily="18" charset="0"/>
                            </a:rPr>
                            <m:t>𝑣</m:t>
                          </m:r>
                        </m:sup>
                      </m:sSubSup>
                      <m:r>
                        <a:rPr lang="en-US" sz="2400" i="1">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𝑞</m:t>
                          </m:r>
                        </m:sub>
                      </m:sSub>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oMath>
                  </m:oMathPara>
                </a14:m>
                <a:endParaRPr lang="en-US" sz="2400" i="1" dirty="0">
                  <a:solidFill>
                    <a:srgbClr val="FF0000"/>
                  </a:solidFill>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d>
                        <m:dPr>
                          <m:begChr m:val="|"/>
                          <m:endChr m:val="|"/>
                          <m:ctrlPr>
                            <a:rPr lang="en-US" sz="2400" i="1">
                              <a:solidFill>
                                <a:schemeClr val="bg1"/>
                              </a:solidFill>
                              <a:latin typeface="Cambria Math" panose="02040503050406030204" pitchFamily="18" charset="0"/>
                            </a:rPr>
                          </m:ctrlPr>
                        </m:dPr>
                        <m:e>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𝑆</m:t>
                              </m:r>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e>
                      </m:d>
                      <m:r>
                        <a:rPr lang="en-US" sz="2400" i="1">
                          <a:solidFill>
                            <a:schemeClr val="bg1"/>
                          </a:solidFill>
                          <a:latin typeface="Cambria Math" panose="02040503050406030204" pitchFamily="18" charset="0"/>
                        </a:rPr>
                        <m:t>=</m:t>
                      </m:r>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i="1">
                              <a:solidFill>
                                <a:schemeClr val="bg1"/>
                              </a:solidFill>
                              <a:latin typeface="Cambria Math" panose="02040503050406030204" pitchFamily="18" charset="0"/>
                            </a:rPr>
                            <m:t>0</m:t>
                          </m:r>
                        </m:sub>
                        <m:sup>
                          <m:r>
                            <a:rPr lang="en-US" sz="2400" i="1">
                              <a:solidFill>
                                <a:schemeClr val="bg1"/>
                              </a:solidFill>
                              <a:latin typeface="Cambria Math" panose="02040503050406030204" pitchFamily="18" charset="0"/>
                            </a:rPr>
                            <m:t>𝑣</m:t>
                          </m:r>
                        </m:sup>
                      </m:sSubSup>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ad>
                        <m:radPr>
                          <m:degHide m:val="on"/>
                          <m:ctrlPr>
                            <a:rPr lang="en-US" sz="2400" i="1">
                              <a:solidFill>
                                <a:schemeClr val="bg1"/>
                              </a:solidFill>
                              <a:latin typeface="Cambria Math" panose="02040503050406030204" pitchFamily="18" charset="0"/>
                            </a:rPr>
                          </m:ctrlPr>
                        </m:radPr>
                        <m:deg/>
                        <m:e>
                          <m:r>
                            <a:rPr lang="en-US" sz="2400" i="1">
                              <a:solidFill>
                                <a:schemeClr val="bg1"/>
                              </a:solidFill>
                              <a:latin typeface="Cambria Math" panose="02040503050406030204" pitchFamily="18" charset="0"/>
                            </a:rPr>
                            <m:t>1+</m:t>
                          </m:r>
                          <m:sSup>
                            <m:sSupPr>
                              <m:ctrlPr>
                                <a:rPr lang="en-US" sz="2400" i="1">
                                  <a:solidFill>
                                    <a:srgbClr val="FF0000"/>
                                  </a:solidFill>
                                  <a:latin typeface="Cambria Math" panose="02040503050406030204" pitchFamily="18" charset="0"/>
                                </a:rPr>
                              </m:ctrlPr>
                            </m:sSupPr>
                            <m:e>
                              <m:d>
                                <m:dPr>
                                  <m:ctrlPr>
                                    <a:rPr lang="en-US" sz="2400" i="1">
                                      <a:solidFill>
                                        <a:schemeClr val="bg1"/>
                                      </a:solidFill>
                                      <a:latin typeface="Cambria Math" panose="02040503050406030204" pitchFamily="18" charset="0"/>
                                    </a:rPr>
                                  </m:ctrlPr>
                                </m:dPr>
                                <m:e>
                                  <m:f>
                                    <m:fPr>
                                      <m:ctrlPr>
                                        <a:rPr lang="en-US" sz="2400" i="1">
                                          <a:solidFill>
                                            <a:schemeClr val="bg1"/>
                                          </a:solidFill>
                                          <a:latin typeface="Cambria Math" panose="02040503050406030204" pitchFamily="18" charset="0"/>
                                        </a:rPr>
                                      </m:ctrlPr>
                                    </m:fPr>
                                    <m:num>
                                      <m:sSubSup>
                                        <m:sSubSupPr>
                                          <m:ctrlPr>
                                            <a:rPr lang="en-US" sz="2400" i="1">
                                              <a:solidFill>
                                                <a:schemeClr val="bg1"/>
                                              </a:solidFill>
                                              <a:latin typeface="Cambria Math" panose="02040503050406030204" pitchFamily="18" charset="0"/>
                                            </a:rPr>
                                          </m:ctrlPr>
                                        </m:sSubSupPr>
                                        <m:e>
                                          <m:d>
                                            <m:dPr>
                                              <m:begChr m:val="〈"/>
                                              <m:endChr m:val="〉"/>
                                              <m:ctrlPr>
                                                <a:rPr lang="en-US" sz="2400" i="1">
                                                  <a:solidFill>
                                                    <a:schemeClr val="bg1"/>
                                                  </a:solidFill>
                                                  <a:latin typeface="Cambria Math" panose="02040503050406030204" pitchFamily="18" charset="0"/>
                                                </a:rPr>
                                              </m:ctrlPr>
                                            </m:dPr>
                                            <m:e>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𝑥</m:t>
                                                  </m:r>
                                                </m:sub>
                                              </m:sSub>
                                              <m:r>
                                                <a:rPr lang="en-US" sz="2400" i="1">
                                                  <a:solidFill>
                                                    <a:srgbClr val="FFFF00"/>
                                                  </a:solidFill>
                                                  <a:latin typeface="Cambria Math" panose="02040503050406030204" pitchFamily="18" charset="0"/>
                                                </a:rPr>
                                                <m:t>𝑤</m:t>
                                              </m:r>
                                            </m:e>
                                          </m:d>
                                        </m:e>
                                        <m:sub>
                                          <m:r>
                                            <a:rPr lang="en-US" sz="2400" i="1">
                                              <a:solidFill>
                                                <a:schemeClr val="bg1"/>
                                              </a:solidFill>
                                              <a:latin typeface="Cambria Math" panose="02040503050406030204" pitchFamily="18" charset="0"/>
                                            </a:rPr>
                                            <m:t>𝜌</m:t>
                                          </m:r>
                                        </m:sub>
                                        <m:sup>
                                          <m:r>
                                            <a:rPr lang="en-US" sz="2400" i="1">
                                              <a:solidFill>
                                                <a:schemeClr val="bg1"/>
                                              </a:solidFill>
                                              <a:latin typeface="Cambria Math" panose="02040503050406030204" pitchFamily="18" charset="0"/>
                                            </a:rPr>
                                            <m:t>𝑣</m:t>
                                          </m:r>
                                        </m:sup>
                                      </m:sSubSup>
                                      <m:r>
                                        <a:rPr lang="en-US" sz="2400" i="1">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𝑞</m:t>
                                          </m:r>
                                        </m:sub>
                                      </m:sSub>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num>
                                    <m:den>
                                      <m:r>
                                        <a:rPr lang="en-US" sz="2400" i="1">
                                          <a:solidFill>
                                            <a:schemeClr val="bg1"/>
                                          </a:solidFill>
                                          <a:latin typeface="Cambria Math" panose="02040503050406030204" pitchFamily="18" charset="0"/>
                                        </a:rPr>
                                        <m:t>2</m:t>
                                      </m:r>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i="1">
                                              <a:solidFill>
                                                <a:schemeClr val="bg1"/>
                                              </a:solidFill>
                                              <a:latin typeface="Cambria Math" panose="02040503050406030204" pitchFamily="18" charset="0"/>
                                            </a:rPr>
                                            <m:t>0</m:t>
                                          </m:r>
                                        </m:sub>
                                        <m:sup>
                                          <m:r>
                                            <a:rPr lang="en-US" sz="2400" i="1">
                                              <a:solidFill>
                                                <a:schemeClr val="bg1"/>
                                              </a:solidFill>
                                              <a:latin typeface="Cambria Math" panose="02040503050406030204" pitchFamily="18" charset="0"/>
                                            </a:rPr>
                                            <m:t>𝑣</m:t>
                                          </m:r>
                                        </m:sup>
                                      </m:sSubSup>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den>
                                  </m:f>
                                </m:e>
                              </m:d>
                            </m:e>
                            <m:sup>
                              <m:r>
                                <a:rPr lang="en-US" sz="2400" i="1">
                                  <a:solidFill>
                                    <a:schemeClr val="bg1"/>
                                  </a:solidFill>
                                  <a:latin typeface="Cambria Math" panose="02040503050406030204" pitchFamily="18" charset="0"/>
                                </a:rPr>
                                <m:t>2</m:t>
                              </m:r>
                            </m:sup>
                          </m:sSup>
                        </m:e>
                      </m:rad>
                    </m:oMath>
                  </m:oMathPara>
                </a14:m>
                <a:endParaRPr lang="en-US" sz="2400" dirty="0">
                  <a:solidFill>
                    <a:schemeClr val="bg1"/>
                  </a:solidFill>
                </a:endParaRPr>
              </a:p>
            </p:txBody>
          </p:sp>
        </mc:Choice>
        <mc:Fallback xmlns="">
          <p:sp>
            <p:nvSpPr>
              <p:cNvPr id="40" name="TextBox 39">
                <a:extLst>
                  <a:ext uri="{FF2B5EF4-FFF2-40B4-BE49-F238E27FC236}">
                    <a16:creationId xmlns:a16="http://schemas.microsoft.com/office/drawing/2014/main" id="{65475674-F59B-4EFC-89AC-36B9228C624D}"/>
                  </a:ext>
                </a:extLst>
              </p:cNvPr>
              <p:cNvSpPr txBox="1">
                <a:spLocks noRot="1" noChangeAspect="1" noMove="1" noResize="1" noEditPoints="1" noAdjustHandles="1" noChangeArrowheads="1" noChangeShapeType="1" noTextEdit="1"/>
              </p:cNvSpPr>
              <p:nvPr/>
            </p:nvSpPr>
            <p:spPr>
              <a:xfrm>
                <a:off x="1524000" y="795819"/>
                <a:ext cx="9143998" cy="212333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C5CF90F-7AA3-6160-C284-62D00B0B3FA9}"/>
                  </a:ext>
                </a:extLst>
              </p:cNvPr>
              <p:cNvSpPr txBox="1"/>
              <p:nvPr/>
            </p:nvSpPr>
            <p:spPr>
              <a:xfrm>
                <a:off x="0" y="6581001"/>
                <a:ext cx="3667933" cy="276999"/>
              </a:xfrm>
              <a:prstGeom prst="rect">
                <a:avLst/>
              </a:prstGeom>
              <a:noFill/>
              <a:ln w="12700">
                <a:noFill/>
              </a:ln>
            </p:spPr>
            <p:txBody>
              <a:bodyPr wrap="square" lIns="0" tIns="0" rIns="0" bIns="0" rtlCol="0">
                <a:spAutoFit/>
              </a:bodyPr>
              <a:lstStyle/>
              <a:p>
                <a:pPr defTabSz="346075"/>
                <a14:m>
                  <m:oMath xmlns:m="http://schemas.openxmlformats.org/officeDocument/2006/math">
                    <m:r>
                      <a:rPr lang="en-US" i="1">
                        <a:solidFill>
                          <a:srgbClr val="FFFF00"/>
                        </a:solidFill>
                        <a:latin typeface="Cambria Math" panose="02040503050406030204" pitchFamily="18" charset="0"/>
                      </a:rPr>
                      <m:t>𝑤</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Relaxation-time weighting</a:t>
                </a:r>
              </a:p>
            </p:txBody>
          </p:sp>
        </mc:Choice>
        <mc:Fallback xmlns="">
          <p:sp>
            <p:nvSpPr>
              <p:cNvPr id="3" name="TextBox 2">
                <a:extLst>
                  <a:ext uri="{FF2B5EF4-FFF2-40B4-BE49-F238E27FC236}">
                    <a16:creationId xmlns:a16="http://schemas.microsoft.com/office/drawing/2014/main" id="{1C5CF90F-7AA3-6160-C284-62D00B0B3FA9}"/>
                  </a:ext>
                </a:extLst>
              </p:cNvPr>
              <p:cNvSpPr txBox="1">
                <a:spLocks noRot="1" noChangeAspect="1" noMove="1" noResize="1" noEditPoints="1" noAdjustHandles="1" noChangeArrowheads="1" noChangeShapeType="1" noTextEdit="1"/>
              </p:cNvSpPr>
              <p:nvPr/>
            </p:nvSpPr>
            <p:spPr>
              <a:xfrm>
                <a:off x="0" y="6581001"/>
                <a:ext cx="3667933" cy="276999"/>
              </a:xfrm>
              <a:prstGeom prst="rect">
                <a:avLst/>
              </a:prstGeom>
              <a:blipFill>
                <a:blip r:embed="rId7"/>
                <a:stretch>
                  <a:fillRect l="-1661" t="-28889" b="-51111"/>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455B579-1EE4-EF07-4C81-A8C05C656E85}"/>
                  </a:ext>
                </a:extLst>
              </p:cNvPr>
              <p:cNvSpPr txBox="1"/>
              <p:nvPr/>
            </p:nvSpPr>
            <p:spPr>
              <a:xfrm>
                <a:off x="4874149" y="5991544"/>
                <a:ext cx="2443702" cy="866456"/>
              </a:xfrm>
              <a:prstGeom prst="rect">
                <a:avLst/>
              </a:prstGeom>
              <a:noFill/>
              <a:ln w="12700">
                <a:noFill/>
              </a:ln>
            </p:spPr>
            <p:txBody>
              <a:bodyPr wrap="square" lIns="0" tIns="0" rIns="0" bIns="0" rtlCol="0">
                <a:spAutoFit/>
              </a:bodyPr>
              <a:lstStyle/>
              <a:p>
                <a:pPr defTabSz="346075"/>
                <a14:m>
                  <m:oMath xmlns:m="http://schemas.openxmlformats.org/officeDocument/2006/math">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𝑆</m:t>
                        </m:r>
                      </m:e>
                      <m:sup>
                        <m:r>
                          <a:rPr lang="en-US" i="1">
                            <a:solidFill>
                              <a:schemeClr val="bg1"/>
                            </a:solidFill>
                            <a:latin typeface="Cambria Math" panose="02040503050406030204" pitchFamily="18" charset="0"/>
                          </a:rPr>
                          <m:t>𝑣</m:t>
                        </m:r>
                      </m:sup>
                    </m:sSup>
                  </m:oMath>
                </a14:m>
                <a:r>
                  <a:rPr lang="en-US" dirty="0">
                    <a:solidFill>
                      <a:schemeClr val="accent6">
                        <a:lumMod val="40000"/>
                        <a:lumOff val="60000"/>
                      </a:schemeClr>
                    </a:solidFill>
                  </a:rPr>
                  <a:t>: dMRI signal at voxel </a:t>
                </a:r>
                <a14:m>
                  <m:oMath xmlns:m="http://schemas.openxmlformats.org/officeDocument/2006/math">
                    <m:r>
                      <a:rPr lang="en-US" i="1" smtClean="0">
                        <a:solidFill>
                          <a:schemeClr val="bg1"/>
                        </a:solidFill>
                        <a:latin typeface="Cambria Math" panose="02040503050406030204" pitchFamily="18" charset="0"/>
                      </a:rPr>
                      <m:t>𝑣</m:t>
                    </m:r>
                  </m:oMath>
                </a14:m>
                <a:endParaRPr lang="en-US" dirty="0">
                  <a:solidFill>
                    <a:schemeClr val="accent6">
                      <a:lumMod val="40000"/>
                      <a:lumOff val="60000"/>
                    </a:schemeClr>
                  </a:solidFill>
                </a:endParaRPr>
              </a:p>
              <a:p>
                <a:pPr defTabSz="346075"/>
                <a14:m>
                  <m:oMath xmlns:m="http://schemas.openxmlformats.org/officeDocument/2006/math">
                    <m:r>
                      <a:rPr lang="en-US" i="1">
                        <a:solidFill>
                          <a:schemeClr val="bg1"/>
                        </a:solidFill>
                        <a:latin typeface="Cambria Math" panose="02040503050406030204" pitchFamily="18" charset="0"/>
                      </a:rPr>
                      <m:t>𝜌</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Proton density</a:t>
                </a:r>
              </a:p>
              <a:p>
                <a:pPr defTabSz="346075"/>
                <a14:m>
                  <m:oMath xmlns:m="http://schemas.openxmlformats.org/officeDocument/2006/math">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𝑞</m:t>
                        </m:r>
                      </m:e>
                    </m:acc>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𝛾𝛿</m:t>
                    </m:r>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𝐺</m:t>
                        </m:r>
                      </m:e>
                    </m:acc>
                  </m:oMath>
                </a14:m>
                <a:r>
                  <a:rPr lang="en-US" dirty="0">
                    <a:solidFill>
                      <a:schemeClr val="accent6">
                        <a:lumMod val="40000"/>
                        <a:lumOff val="60000"/>
                      </a:schemeClr>
                    </a:solidFill>
                  </a:rPr>
                  <a:t>: </a:t>
                </a:r>
                <a:r>
                  <a:rPr lang="en-US" i="1" dirty="0">
                    <a:solidFill>
                      <a:schemeClr val="accent6">
                        <a:lumMod val="40000"/>
                        <a:lumOff val="60000"/>
                      </a:schemeClr>
                    </a:solidFill>
                  </a:rPr>
                  <a:t>q</a:t>
                </a:r>
                <a:r>
                  <a:rPr lang="en-US" dirty="0">
                    <a:solidFill>
                      <a:schemeClr val="accent6">
                        <a:lumMod val="40000"/>
                        <a:lumOff val="60000"/>
                      </a:schemeClr>
                    </a:solidFill>
                  </a:rPr>
                  <a:t>-vector</a:t>
                </a:r>
              </a:p>
            </p:txBody>
          </p:sp>
        </mc:Choice>
        <mc:Fallback xmlns="">
          <p:sp>
            <p:nvSpPr>
              <p:cNvPr id="5" name="TextBox 4">
                <a:extLst>
                  <a:ext uri="{FF2B5EF4-FFF2-40B4-BE49-F238E27FC236}">
                    <a16:creationId xmlns:a16="http://schemas.microsoft.com/office/drawing/2014/main" id="{0455B579-1EE4-EF07-4C81-A8C05C656E85}"/>
                  </a:ext>
                </a:extLst>
              </p:cNvPr>
              <p:cNvSpPr txBox="1">
                <a:spLocks noRot="1" noChangeAspect="1" noMove="1" noResize="1" noEditPoints="1" noAdjustHandles="1" noChangeArrowheads="1" noChangeShapeType="1" noTextEdit="1"/>
              </p:cNvSpPr>
              <p:nvPr/>
            </p:nvSpPr>
            <p:spPr>
              <a:xfrm>
                <a:off x="4874149" y="5991544"/>
                <a:ext cx="2443702" cy="866456"/>
              </a:xfrm>
              <a:prstGeom prst="rect">
                <a:avLst/>
              </a:prstGeom>
              <a:blipFill>
                <a:blip r:embed="rId8"/>
                <a:stretch>
                  <a:fillRect l="-3500" t="-9155" b="-15493"/>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E16B538-8624-78D3-9FE2-BCDCAD07F279}"/>
                  </a:ext>
                </a:extLst>
              </p:cNvPr>
              <p:cNvSpPr txBox="1"/>
              <p:nvPr/>
            </p:nvSpPr>
            <p:spPr>
              <a:xfrm>
                <a:off x="8235562" y="6296561"/>
                <a:ext cx="3956438" cy="561436"/>
              </a:xfrm>
              <a:prstGeom prst="rect">
                <a:avLst/>
              </a:prstGeom>
              <a:noFill/>
              <a:ln w="12700">
                <a:noFill/>
              </a:ln>
            </p:spPr>
            <p:txBody>
              <a:bodyPr wrap="square" lIns="0" tIns="0" rIns="0" bIns="0" rtlCol="0">
                <a:spAutoFit/>
              </a:bodyPr>
              <a:lstStyle/>
              <a:p>
                <a:pPr defTabSz="346075"/>
                <a14:m>
                  <m:oMath xmlns:m="http://schemas.openxmlformats.org/officeDocument/2006/math">
                    <m:r>
                      <a:rPr lang="en-US" i="1">
                        <a:solidFill>
                          <a:schemeClr val="bg1"/>
                        </a:solidFill>
                        <a:latin typeface="Cambria Math" panose="02040503050406030204" pitchFamily="18" charset="0"/>
                      </a:rPr>
                      <m:t>𝑃</m:t>
                    </m:r>
                    <m:d>
                      <m:dPr>
                        <m:ctrlPr>
                          <a:rPr lang="en-US" i="1">
                            <a:solidFill>
                              <a:schemeClr val="bg1"/>
                            </a:solidFill>
                            <a:latin typeface="Cambria Math" panose="02040503050406030204" pitchFamily="18" charset="0"/>
                          </a:rPr>
                        </m:ctrlPr>
                      </m:dPr>
                      <m:e>
                        <m:acc>
                          <m:accPr>
                            <m:chr m:val="⃑"/>
                            <m:ctrlPr>
                              <a:rPr lang="en-US" i="1">
                                <a:solidFill>
                                  <a:srgbClr val="00B0F0"/>
                                </a:solidFill>
                                <a:latin typeface="Cambria Math" panose="02040503050406030204" pitchFamily="18" charset="0"/>
                              </a:rPr>
                            </m:ctrlPr>
                          </m:accPr>
                          <m:e>
                            <m:r>
                              <a:rPr lang="en-US" i="1">
                                <a:solidFill>
                                  <a:srgbClr val="00B0F0"/>
                                </a:solidFill>
                                <a:latin typeface="Cambria Math" panose="02040503050406030204" pitchFamily="18" charset="0"/>
                              </a:rPr>
                              <m:t>𝑢</m:t>
                            </m:r>
                          </m:e>
                        </m:acc>
                      </m:e>
                    </m:d>
                  </m:oMath>
                </a14:m>
                <a:r>
                  <a:rPr lang="en-US" dirty="0">
                    <a:solidFill>
                      <a:schemeClr val="accent6">
                        <a:lumMod val="40000"/>
                        <a:lumOff val="60000"/>
                      </a:schemeClr>
                    </a:solidFill>
                  </a:rPr>
                  <a:t>: Ensemble Average Propagator (EAP)</a:t>
                </a:r>
              </a:p>
              <a:p>
                <a:pPr defTabSz="346075"/>
                <a14:m>
                  <m:oMath xmlns:m="http://schemas.openxmlformats.org/officeDocument/2006/math">
                    <m:sSup>
                      <m:sSupPr>
                        <m:ctrlPr>
                          <a:rPr lang="en-US" i="1">
                            <a:solidFill>
                              <a:schemeClr val="bg1"/>
                            </a:solidFill>
                            <a:latin typeface="Cambria Math" panose="02040503050406030204" pitchFamily="18" charset="0"/>
                          </a:rPr>
                        </m:ctrlPr>
                      </m:sSupPr>
                      <m:e>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𝑃</m:t>
                            </m:r>
                          </m:e>
                        </m:acc>
                      </m:e>
                      <m:sup>
                        <m:r>
                          <a:rPr lang="en-US" i="1">
                            <a:solidFill>
                              <a:schemeClr val="bg1"/>
                            </a:solidFill>
                            <a:latin typeface="Cambria Math" panose="02040503050406030204" pitchFamily="18" charset="0"/>
                          </a:rPr>
                          <m:t>𝑣</m:t>
                        </m:r>
                      </m:sup>
                    </m:sSup>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ℱ</m:t>
                    </m:r>
                    <m:d>
                      <m:dPr>
                        <m:begChr m:val="{"/>
                        <m:endChr m:val="}"/>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𝑃</m:t>
                        </m:r>
                      </m:e>
                    </m:d>
                  </m:oMath>
                </a14:m>
                <a:r>
                  <a:rPr lang="en-US" dirty="0">
                    <a:solidFill>
                      <a:schemeClr val="accent6">
                        <a:lumMod val="40000"/>
                        <a:lumOff val="60000"/>
                      </a:schemeClr>
                    </a:solidFill>
                  </a:rPr>
                  <a:t>: Fourier of EAP</a:t>
                </a:r>
              </a:p>
            </p:txBody>
          </p:sp>
        </mc:Choice>
        <mc:Fallback xmlns="">
          <p:sp>
            <p:nvSpPr>
              <p:cNvPr id="6" name="TextBox 5">
                <a:extLst>
                  <a:ext uri="{FF2B5EF4-FFF2-40B4-BE49-F238E27FC236}">
                    <a16:creationId xmlns:a16="http://schemas.microsoft.com/office/drawing/2014/main" id="{EE16B538-8624-78D3-9FE2-BCDCAD07F279}"/>
                  </a:ext>
                </a:extLst>
              </p:cNvPr>
              <p:cNvSpPr txBox="1">
                <a:spLocks noRot="1" noChangeAspect="1" noMove="1" noResize="1" noEditPoints="1" noAdjustHandles="1" noChangeArrowheads="1" noChangeShapeType="1" noTextEdit="1"/>
              </p:cNvSpPr>
              <p:nvPr/>
            </p:nvSpPr>
            <p:spPr>
              <a:xfrm>
                <a:off x="8235562" y="6296561"/>
                <a:ext cx="3956438" cy="561436"/>
              </a:xfrm>
              <a:prstGeom prst="rect">
                <a:avLst/>
              </a:prstGeom>
              <a:blipFill>
                <a:blip r:embed="rId9"/>
                <a:stretch>
                  <a:fillRect l="-2157" t="-14130" r="-3236" b="-25000"/>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28BE6F6-4400-FEE0-C195-3403BAC08C68}"/>
                  </a:ext>
                </a:extLst>
              </p:cNvPr>
              <p:cNvSpPr txBox="1"/>
              <p:nvPr/>
            </p:nvSpPr>
            <p:spPr>
              <a:xfrm>
                <a:off x="1524000" y="3980839"/>
                <a:ext cx="9143998" cy="691471"/>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m:rPr>
                          <m:sty m:val="p"/>
                        </m:rPr>
                        <a:rPr lang="en-US" sz="2400">
                          <a:solidFill>
                            <a:srgbClr val="0070C0"/>
                          </a:solidFill>
                          <a:latin typeface="Cambria Math" panose="02040503050406030204" pitchFamily="18" charset="0"/>
                        </a:rPr>
                        <m:t>DTI</m:t>
                      </m:r>
                      <m:r>
                        <a:rPr lang="en-US" sz="2400">
                          <a:solidFill>
                            <a:srgbClr val="0070C0"/>
                          </a:solidFill>
                          <a:latin typeface="Cambria Math" panose="02040503050406030204" pitchFamily="18" charset="0"/>
                        </a:rPr>
                        <m:t>: </m:t>
                      </m:r>
                      <m:f>
                        <m:fPr>
                          <m:ctrlPr>
                            <a:rPr lang="en-US" sz="2400" i="1" smtClean="0">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1</m:t>
                          </m:r>
                        </m:num>
                        <m:den>
                          <m:r>
                            <a:rPr lang="en-US" sz="2400" i="1">
                              <a:solidFill>
                                <a:schemeClr val="bg1"/>
                              </a:solidFill>
                              <a:latin typeface="Cambria Math" panose="02040503050406030204" pitchFamily="18" charset="0"/>
                            </a:rPr>
                            <m:t>2</m:t>
                          </m:r>
                        </m:den>
                      </m:f>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𝑞</m:t>
                          </m:r>
                        </m:sub>
                      </m:sSub>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log</m:t>
                          </m:r>
                        </m:fName>
                        <m:e>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e>
                      </m:func>
                      <m:r>
                        <a:rPr lang="en-US" sz="2400" i="1">
                          <a:solidFill>
                            <a:schemeClr val="bg1"/>
                          </a:solidFill>
                          <a:latin typeface="Cambria Math" panose="02040503050406030204" pitchFamily="18" charset="0"/>
                        </a:rPr>
                        <m:t>=−</m:t>
                      </m:r>
                      <m:r>
                        <a:rPr lang="en-US" sz="2400" i="1">
                          <a:solidFill>
                            <a:srgbClr val="E71FE7"/>
                          </a:solidFill>
                          <a:latin typeface="Cambria Math" panose="02040503050406030204" pitchFamily="18" charset="0"/>
                        </a:rPr>
                        <m:t>𝜏</m:t>
                      </m:r>
                      <m:sSup>
                        <m:sSupPr>
                          <m:ctrlPr>
                            <a:rPr lang="en-US" sz="2400" i="1">
                              <a:solidFill>
                                <a:srgbClr val="0070C0"/>
                              </a:solidFill>
                              <a:latin typeface="Cambria Math" panose="02040503050406030204" pitchFamily="18" charset="0"/>
                            </a:rPr>
                          </m:ctrlPr>
                        </m:sSupPr>
                        <m:e>
                          <m:r>
                            <a:rPr lang="en-US" sz="2400" i="1">
                              <a:solidFill>
                                <a:srgbClr val="0070C0"/>
                              </a:solidFill>
                              <a:latin typeface="Cambria Math" panose="02040503050406030204" pitchFamily="18" charset="0"/>
                            </a:rPr>
                            <m:t>𝐷</m:t>
                          </m:r>
                        </m:e>
                        <m:sup>
                          <m:r>
                            <a:rPr lang="en-US" sz="2400" i="1">
                              <a:solidFill>
                                <a:schemeClr val="bg1"/>
                              </a:solidFill>
                              <a:latin typeface="Cambria Math" panose="02040503050406030204" pitchFamily="18" charset="0"/>
                            </a:rPr>
                            <m:t>𝑣</m:t>
                          </m:r>
                        </m:sup>
                      </m:sSup>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oMath>
                  </m:oMathPara>
                </a14:m>
                <a:endParaRPr lang="en-US" sz="2400" dirty="0">
                  <a:solidFill>
                    <a:schemeClr val="bg1"/>
                  </a:solidFill>
                </a:endParaRPr>
              </a:p>
            </p:txBody>
          </p:sp>
        </mc:Choice>
        <mc:Fallback xmlns="">
          <p:sp>
            <p:nvSpPr>
              <p:cNvPr id="2" name="TextBox 1">
                <a:extLst>
                  <a:ext uri="{FF2B5EF4-FFF2-40B4-BE49-F238E27FC236}">
                    <a16:creationId xmlns:a16="http://schemas.microsoft.com/office/drawing/2014/main" id="{128BE6F6-4400-FEE0-C195-3403BAC08C68}"/>
                  </a:ext>
                </a:extLst>
              </p:cNvPr>
              <p:cNvSpPr txBox="1">
                <a:spLocks noRot="1" noChangeAspect="1" noMove="1" noResize="1" noEditPoints="1" noAdjustHandles="1" noChangeArrowheads="1" noChangeShapeType="1" noTextEdit="1"/>
              </p:cNvSpPr>
              <p:nvPr/>
            </p:nvSpPr>
            <p:spPr>
              <a:xfrm>
                <a:off x="1524000" y="3980839"/>
                <a:ext cx="9143998" cy="69147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AF390E2-8CEA-C578-DE9F-893C9A4060E2}"/>
                  </a:ext>
                </a:extLst>
              </p:cNvPr>
              <p:cNvSpPr txBox="1"/>
              <p:nvPr/>
            </p:nvSpPr>
            <p:spPr>
              <a:xfrm>
                <a:off x="1524000" y="2889643"/>
                <a:ext cx="9143998" cy="1091196"/>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d>
                        <m:dPr>
                          <m:begChr m:val="|"/>
                          <m:endChr m:val="|"/>
                          <m:ctrlPr>
                            <a:rPr lang="en-US" sz="2400" i="1">
                              <a:solidFill>
                                <a:schemeClr val="bg1"/>
                              </a:solidFill>
                              <a:latin typeface="Cambria Math" panose="02040503050406030204" pitchFamily="18" charset="0"/>
                            </a:rPr>
                          </m:ctrlPr>
                        </m:dPr>
                        <m:e>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𝑆</m:t>
                              </m:r>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e>
                      </m:d>
                      <m:r>
                        <a:rPr lang="en-US" sz="2400" i="1">
                          <a:solidFill>
                            <a:schemeClr val="bg1"/>
                          </a:solidFill>
                          <a:latin typeface="Cambria Math" panose="02040503050406030204" pitchFamily="18" charset="0"/>
                        </a:rPr>
                        <m:t>=</m:t>
                      </m:r>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i="1">
                              <a:solidFill>
                                <a:schemeClr val="bg1"/>
                              </a:solidFill>
                              <a:latin typeface="Cambria Math" panose="02040503050406030204" pitchFamily="18" charset="0"/>
                            </a:rPr>
                            <m:t>0</m:t>
                          </m:r>
                        </m:sub>
                        <m:sup>
                          <m:r>
                            <a:rPr lang="en-US" sz="2400" i="1">
                              <a:solidFill>
                                <a:schemeClr val="bg1"/>
                              </a:solidFill>
                              <a:latin typeface="Cambria Math" panose="02040503050406030204" pitchFamily="18" charset="0"/>
                            </a:rPr>
                            <m:t>𝑣</m:t>
                          </m:r>
                        </m:sup>
                      </m:sSubSup>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ad>
                        <m:radPr>
                          <m:degHide m:val="on"/>
                          <m:ctrlPr>
                            <a:rPr lang="en-US" sz="2400" i="1">
                              <a:solidFill>
                                <a:schemeClr val="bg1"/>
                              </a:solidFill>
                              <a:latin typeface="Cambria Math" panose="02040503050406030204" pitchFamily="18" charset="0"/>
                            </a:rPr>
                          </m:ctrlPr>
                        </m:radPr>
                        <m:deg/>
                        <m:e>
                          <m:r>
                            <a:rPr lang="en-US" sz="2400" i="1">
                              <a:solidFill>
                                <a:schemeClr val="bg1"/>
                              </a:solidFill>
                              <a:latin typeface="Cambria Math" panose="02040503050406030204" pitchFamily="18" charset="0"/>
                            </a:rPr>
                            <m:t>1+</m:t>
                          </m:r>
                          <m:sSup>
                            <m:sSupPr>
                              <m:ctrlPr>
                                <a:rPr lang="en-US" sz="2400" i="1">
                                  <a:solidFill>
                                    <a:srgbClr val="FF0000"/>
                                  </a:solidFill>
                                  <a:latin typeface="Cambria Math" panose="02040503050406030204" pitchFamily="18" charset="0"/>
                                </a:rPr>
                              </m:ctrlPr>
                            </m:sSupPr>
                            <m:e>
                              <m:d>
                                <m:dPr>
                                  <m:ctrlPr>
                                    <a:rPr lang="en-US" sz="2400" i="1">
                                      <a:solidFill>
                                        <a:schemeClr val="bg1"/>
                                      </a:solidFill>
                                      <a:latin typeface="Cambria Math" panose="02040503050406030204" pitchFamily="18" charset="0"/>
                                    </a:rPr>
                                  </m:ctrlPr>
                                </m:dPr>
                                <m:e>
                                  <m:f>
                                    <m:fPr>
                                      <m:ctrlPr>
                                        <a:rPr lang="en-US" sz="2400" i="1">
                                          <a:solidFill>
                                            <a:schemeClr val="bg1"/>
                                          </a:solidFill>
                                          <a:latin typeface="Cambria Math" panose="02040503050406030204" pitchFamily="18" charset="0"/>
                                        </a:rPr>
                                      </m:ctrlPr>
                                    </m:fPr>
                                    <m:num>
                                      <m:sSubSup>
                                        <m:sSubSupPr>
                                          <m:ctrlPr>
                                            <a:rPr lang="en-US" sz="2400" b="0" i="1" smtClean="0">
                                              <a:solidFill>
                                                <a:schemeClr val="bg1"/>
                                              </a:solidFill>
                                              <a:latin typeface="Cambria Math" panose="02040503050406030204" pitchFamily="18" charset="0"/>
                                            </a:rPr>
                                          </m:ctrlPr>
                                        </m:sSubSupPr>
                                        <m:e>
                                          <m:d>
                                            <m:dPr>
                                              <m:begChr m:val="〈"/>
                                              <m:endChr m:val="〉"/>
                                              <m:ctrlPr>
                                                <a:rPr lang="en-US" sz="2400" i="1">
                                                  <a:solidFill>
                                                    <a:schemeClr val="bg1"/>
                                                  </a:solidFill>
                                                  <a:latin typeface="Cambria Math" panose="02040503050406030204" pitchFamily="18" charset="0"/>
                                                </a:rPr>
                                              </m:ctrlPr>
                                            </m:dPr>
                                            <m:e>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𝑥</m:t>
                                                  </m:r>
                                                </m:sub>
                                              </m:sSub>
                                              <m:r>
                                                <a:rPr lang="en-US" sz="2400" i="1">
                                                  <a:solidFill>
                                                    <a:srgbClr val="FFFF00"/>
                                                  </a:solidFill>
                                                  <a:latin typeface="Cambria Math" panose="02040503050406030204" pitchFamily="18" charset="0"/>
                                                </a:rPr>
                                                <m:t>𝑤</m:t>
                                              </m:r>
                                            </m:e>
                                          </m:d>
                                        </m:e>
                                        <m:sub>
                                          <m:r>
                                            <a:rPr lang="en-US" sz="2400" i="1">
                                              <a:solidFill>
                                                <a:schemeClr val="bg1"/>
                                              </a:solidFill>
                                              <a:latin typeface="Cambria Math" panose="02040503050406030204" pitchFamily="18" charset="0"/>
                                            </a:rPr>
                                            <m:t>𝜌</m:t>
                                          </m:r>
                                        </m:sub>
                                        <m:sup>
                                          <m:r>
                                            <a:rPr lang="en-US" sz="2400" i="1">
                                              <a:solidFill>
                                                <a:schemeClr val="bg1"/>
                                              </a:solidFill>
                                              <a:latin typeface="Cambria Math" panose="02040503050406030204" pitchFamily="18" charset="0"/>
                                            </a:rPr>
                                            <m:t>𝑣</m:t>
                                          </m:r>
                                        </m:sup>
                                      </m:sSubSup>
                                    </m:num>
                                    <m:den>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i="1">
                                              <a:solidFill>
                                                <a:schemeClr val="bg1"/>
                                              </a:solidFill>
                                              <a:latin typeface="Cambria Math" panose="02040503050406030204" pitchFamily="18" charset="0"/>
                                            </a:rPr>
                                            <m:t>0</m:t>
                                          </m:r>
                                        </m:sub>
                                        <m:sup>
                                          <m:r>
                                            <a:rPr lang="en-US" sz="2400" i="1">
                                              <a:solidFill>
                                                <a:schemeClr val="bg1"/>
                                              </a:solidFill>
                                              <a:latin typeface="Cambria Math" panose="02040503050406030204" pitchFamily="18" charset="0"/>
                                            </a:rPr>
                                            <m:t>𝑣</m:t>
                                          </m:r>
                                        </m:sup>
                                      </m:sSubSup>
                                    </m:den>
                                  </m:f>
                                  <m:r>
                                    <a:rPr lang="en-US" sz="2400" i="1">
                                      <a:solidFill>
                                        <a:schemeClr val="bg1"/>
                                      </a:solidFill>
                                      <a:latin typeface="Cambria Math" panose="02040503050406030204" pitchFamily="18" charset="0"/>
                                    </a:rPr>
                                    <m:t>⋅</m:t>
                                  </m:r>
                                  <m:f>
                                    <m:fPr>
                                      <m:ctrlPr>
                                        <a:rPr lang="en-US" sz="2400" i="1" smtClean="0">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1</m:t>
                                      </m:r>
                                    </m:num>
                                    <m:den>
                                      <m:r>
                                        <a:rPr lang="en-US" sz="2400" i="1">
                                          <a:solidFill>
                                            <a:schemeClr val="bg1"/>
                                          </a:solidFill>
                                          <a:latin typeface="Cambria Math" panose="02040503050406030204" pitchFamily="18" charset="0"/>
                                        </a:rPr>
                                        <m:t>2</m:t>
                                      </m:r>
                                    </m:den>
                                  </m:f>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𝑞</m:t>
                                      </m:r>
                                    </m:sub>
                                  </m:sSub>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log</m:t>
                                      </m:r>
                                    </m:fName>
                                    <m:e>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e>
                                  </m:func>
                                </m:e>
                              </m:d>
                            </m:e>
                            <m:sup>
                              <m:r>
                                <a:rPr lang="en-US" sz="2400" i="1">
                                  <a:solidFill>
                                    <a:schemeClr val="bg1"/>
                                  </a:solidFill>
                                  <a:latin typeface="Cambria Math" panose="02040503050406030204" pitchFamily="18" charset="0"/>
                                </a:rPr>
                                <m:t>2</m:t>
                              </m:r>
                            </m:sup>
                          </m:sSup>
                        </m:e>
                      </m:rad>
                    </m:oMath>
                  </m:oMathPara>
                </a14:m>
                <a:endParaRPr lang="en-US" sz="2400" i="1" dirty="0">
                  <a:solidFill>
                    <a:schemeClr val="bg1"/>
                  </a:solidFill>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2AF390E2-8CEA-C578-DE9F-893C9A4060E2}"/>
                  </a:ext>
                </a:extLst>
              </p:cNvPr>
              <p:cNvSpPr txBox="1">
                <a:spLocks noRot="1" noChangeAspect="1" noMove="1" noResize="1" noEditPoints="1" noAdjustHandles="1" noChangeArrowheads="1" noChangeShapeType="1" noTextEdit="1"/>
              </p:cNvSpPr>
              <p:nvPr/>
            </p:nvSpPr>
            <p:spPr>
              <a:xfrm>
                <a:off x="1524000" y="2889643"/>
                <a:ext cx="9143998" cy="109119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72058DE-0921-E5A3-262C-9B9C89ADFAE5}"/>
                  </a:ext>
                </a:extLst>
              </p:cNvPr>
              <p:cNvSpPr txBox="1"/>
              <p:nvPr/>
            </p:nvSpPr>
            <p:spPr>
              <a:xfrm>
                <a:off x="0" y="6023281"/>
                <a:ext cx="3667933" cy="553998"/>
              </a:xfrm>
              <a:prstGeom prst="rect">
                <a:avLst/>
              </a:prstGeom>
              <a:noFill/>
              <a:ln w="12700">
                <a:noFill/>
              </a:ln>
            </p:spPr>
            <p:txBody>
              <a:bodyPr wrap="square" lIns="0" tIns="0" rIns="0" bIns="0" rtlCol="0">
                <a:spAutoFit/>
              </a:bodyPr>
              <a:lstStyle/>
              <a:p>
                <a:pPr defTabSz="346075"/>
                <a14:m>
                  <m:oMath xmlns:m="http://schemas.openxmlformats.org/officeDocument/2006/math">
                    <m:sSup>
                      <m:sSupPr>
                        <m:ctrlPr>
                          <a:rPr lang="en-US" b="0" i="1" smtClean="0">
                            <a:solidFill>
                              <a:srgbClr val="0070C0"/>
                            </a:solidFill>
                            <a:latin typeface="Cambria Math" panose="02040503050406030204" pitchFamily="18" charset="0"/>
                          </a:rPr>
                        </m:ctrlPr>
                      </m:sSupPr>
                      <m:e>
                        <m:r>
                          <a:rPr lang="en-US" i="1" smtClean="0">
                            <a:solidFill>
                              <a:srgbClr val="0070C0"/>
                            </a:solidFill>
                            <a:latin typeface="Cambria Math" panose="02040503050406030204" pitchFamily="18" charset="0"/>
                          </a:rPr>
                          <m:t>𝐷</m:t>
                        </m:r>
                      </m:e>
                      <m:sup>
                        <m:r>
                          <a:rPr lang="en-US" b="0" i="1" smtClean="0">
                            <a:solidFill>
                              <a:schemeClr val="bg1"/>
                            </a:solidFill>
                            <a:latin typeface="Cambria Math" panose="02040503050406030204" pitchFamily="18" charset="0"/>
                          </a:rPr>
                          <m:t>𝑣</m:t>
                        </m:r>
                      </m:sup>
                    </m:sSup>
                  </m:oMath>
                </a14:m>
                <a:r>
                  <a:rPr lang="en-US" dirty="0">
                    <a:solidFill>
                      <a:schemeClr val="accent6">
                        <a:lumMod val="40000"/>
                        <a:lumOff val="60000"/>
                      </a:schemeClr>
                    </a:solidFill>
                  </a:rPr>
                  <a:t>: Diffusion tensor</a:t>
                </a:r>
              </a:p>
              <a:p>
                <a:pPr defTabSz="346075"/>
                <a14:m>
                  <m:oMath xmlns:m="http://schemas.openxmlformats.org/officeDocument/2006/math">
                    <m:r>
                      <a:rPr lang="en-US" i="1">
                        <a:solidFill>
                          <a:srgbClr val="E71FE7"/>
                        </a:solidFill>
                        <a:latin typeface="Cambria Math" panose="02040503050406030204" pitchFamily="18" charset="0"/>
                      </a:rPr>
                      <m:t>𝜏</m:t>
                    </m:r>
                    <m:r>
                      <a:rPr lang="en-US" i="1">
                        <a:solidFill>
                          <a:schemeClr val="bg1"/>
                        </a:solidFill>
                        <a:latin typeface="Cambria Math" panose="02040503050406030204" pitchFamily="18" charset="0"/>
                      </a:rPr>
                      <m:t>=</m:t>
                    </m:r>
                    <m:r>
                      <m:rPr>
                        <m:sty m:val="p"/>
                      </m:rPr>
                      <a:rPr lang="en-US" smtClean="0">
                        <a:solidFill>
                          <a:schemeClr val="bg1"/>
                        </a:solidFill>
                        <a:latin typeface="Cambria Math" panose="02040503050406030204" pitchFamily="18" charset="0"/>
                      </a:rPr>
                      <m:t>Δ</m:t>
                    </m:r>
                    <m:r>
                      <a:rPr lang="en-US" i="1">
                        <a:solidFill>
                          <a:schemeClr val="bg1"/>
                        </a:solidFill>
                        <a:latin typeface="Cambria Math" panose="02040503050406030204" pitchFamily="18" charset="0"/>
                      </a:rPr>
                      <m:t>−</m:t>
                    </m:r>
                    <m:f>
                      <m:fPr>
                        <m:type m:val="lin"/>
                        <m:ctrlPr>
                          <a:rPr lang="en-US" i="1">
                            <a:solidFill>
                              <a:schemeClr val="bg1"/>
                            </a:solidFill>
                            <a:latin typeface="Cambria Math" panose="02040503050406030204" pitchFamily="18" charset="0"/>
                          </a:rPr>
                        </m:ctrlPr>
                      </m:fPr>
                      <m:num>
                        <m:r>
                          <a:rPr lang="en-US" i="1" smtClean="0">
                            <a:solidFill>
                              <a:schemeClr val="bg1"/>
                            </a:solidFill>
                            <a:latin typeface="Cambria Math" panose="02040503050406030204" pitchFamily="18" charset="0"/>
                          </a:rPr>
                          <m:t>𝛿</m:t>
                        </m:r>
                      </m:num>
                      <m:den>
                        <m:r>
                          <a:rPr lang="en-US" i="1">
                            <a:solidFill>
                              <a:schemeClr val="bg1"/>
                            </a:solidFill>
                            <a:latin typeface="Cambria Math" panose="02040503050406030204" pitchFamily="18" charset="0"/>
                          </a:rPr>
                          <m:t>3</m:t>
                        </m:r>
                      </m:den>
                    </m:f>
                  </m:oMath>
                </a14:m>
                <a:r>
                  <a:rPr lang="en-US" dirty="0">
                    <a:solidFill>
                      <a:schemeClr val="accent6">
                        <a:lumMod val="40000"/>
                        <a:lumOff val="60000"/>
                      </a:schemeClr>
                    </a:solidFill>
                  </a:rPr>
                  <a:t>: Diffusion time</a:t>
                </a:r>
              </a:p>
            </p:txBody>
          </p:sp>
        </mc:Choice>
        <mc:Fallback xmlns="">
          <p:sp>
            <p:nvSpPr>
              <p:cNvPr id="8" name="TextBox 7">
                <a:extLst>
                  <a:ext uri="{FF2B5EF4-FFF2-40B4-BE49-F238E27FC236}">
                    <a16:creationId xmlns:a16="http://schemas.microsoft.com/office/drawing/2014/main" id="{B72058DE-0921-E5A3-262C-9B9C89ADFAE5}"/>
                  </a:ext>
                </a:extLst>
              </p:cNvPr>
              <p:cNvSpPr txBox="1">
                <a:spLocks noRot="1" noChangeAspect="1" noMove="1" noResize="1" noEditPoints="1" noAdjustHandles="1" noChangeArrowheads="1" noChangeShapeType="1" noTextEdit="1"/>
              </p:cNvSpPr>
              <p:nvPr/>
            </p:nvSpPr>
            <p:spPr>
              <a:xfrm>
                <a:off x="0" y="6023281"/>
                <a:ext cx="3667933" cy="553998"/>
              </a:xfrm>
              <a:prstGeom prst="rect">
                <a:avLst/>
              </a:prstGeom>
              <a:blipFill>
                <a:blip r:embed="rId12"/>
                <a:stretch>
                  <a:fillRect l="-2159" t="-36264" b="-126374"/>
                </a:stretch>
              </a:blipFill>
              <a:ln w="12700">
                <a:noFill/>
              </a:ln>
            </p:spPr>
            <p:txBody>
              <a:bodyPr/>
              <a:lstStyle/>
              <a:p>
                <a:r>
                  <a:rPr lang="en-US">
                    <a:noFill/>
                  </a:rPr>
                  <a:t> </a:t>
                </a:r>
              </a:p>
            </p:txBody>
          </p:sp>
        </mc:Fallback>
      </mc:AlternateContent>
      <p:pic>
        <p:nvPicPr>
          <p:cNvPr id="34" name="Audio 33">
            <a:hlinkClick r:id="" action="ppaction://media"/>
            <a:extLst>
              <a:ext uri="{FF2B5EF4-FFF2-40B4-BE49-F238E27FC236}">
                <a16:creationId xmlns:a16="http://schemas.microsoft.com/office/drawing/2014/main" id="{97053787-4E21-D224-A76F-9632BBA4D017}"/>
              </a:ext>
            </a:extLst>
          </p:cNvPr>
          <p:cNvPicPr>
            <a:picLocks noChangeAspect="1"/>
          </p:cNvPicPr>
          <p:nvPr>
            <a:audioFile r:link="rId3"/>
            <p:extLst>
              <p:ext uri="{DAA4B4D4-6D71-4841-9C94-3DE7FCFB9230}">
                <p14:media xmlns:p14="http://schemas.microsoft.com/office/powerpoint/2010/main" r:embed="rId2"/>
              </p:ext>
            </p:extLst>
          </p:nvPr>
        </p:nvPicPr>
        <p:blipFill>
          <a:blip r:embed="rId13"/>
          <a:srcRect l="-287500" t="-287500" r="-287500" b="-28750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343299744"/>
      </p:ext>
    </p:extLst>
  </p:cSld>
  <p:clrMapOvr>
    <a:masterClrMapping/>
  </p:clrMapOvr>
  <mc:AlternateContent xmlns:mc="http://schemas.openxmlformats.org/markup-compatibility/2006">
    <mc:Choice xmlns:p14="http://schemas.microsoft.com/office/powerpoint/2010/main" Requires="p14">
      <p:transition spd="med" p14:dur="700" advTm="19408">
        <p:fade/>
      </p:transition>
    </mc:Choice>
    <mc:Fallback>
      <p:transition spd="med" advTm="194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4"/>
                </p:tgtEl>
              </p:cMediaNode>
            </p:audio>
          </p:childTnLst>
        </p:cTn>
      </p:par>
    </p:tnLst>
    <p:bldLst>
      <p:bldP spid="2"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52546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Magnitude image</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5475674-F59B-4EFC-89AC-36B9228C624D}"/>
                  </a:ext>
                </a:extLst>
              </p:cNvPr>
              <p:cNvSpPr txBox="1"/>
              <p:nvPr/>
            </p:nvSpPr>
            <p:spPr>
              <a:xfrm>
                <a:off x="1524000" y="795819"/>
                <a:ext cx="9143998" cy="2298643"/>
              </a:xfrm>
              <a:prstGeom prst="rect">
                <a:avLst/>
              </a:prstGeom>
              <a:noFill/>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r>
                        <m:rPr>
                          <m:sty m:val="p"/>
                        </m:rPr>
                        <a:rPr lang="en-US" sz="3200" smtClean="0">
                          <a:solidFill>
                            <a:srgbClr val="0070C0"/>
                          </a:solidFill>
                          <a:latin typeface="Cambria Math" panose="02040503050406030204" pitchFamily="18" charset="0"/>
                        </a:rPr>
                        <m:t>DTI</m:t>
                      </m:r>
                      <m:r>
                        <a:rPr lang="en-US" sz="3200" smtClean="0">
                          <a:solidFill>
                            <a:srgbClr val="0070C0"/>
                          </a:solidFill>
                          <a:latin typeface="Cambria Math" panose="02040503050406030204" pitchFamily="18" charset="0"/>
                        </a:rPr>
                        <m:t>:</m:t>
                      </m:r>
                    </m:oMath>
                  </m:oMathPara>
                </a14:m>
                <a:endParaRPr lang="en-US" sz="2400" dirty="0">
                  <a:solidFill>
                    <a:srgbClr val="0070C0"/>
                  </a:solidFill>
                  <a:latin typeface="Cambria Math" panose="02040503050406030204" pitchFamily="18" charset="0"/>
                </a:endParaRPr>
              </a:p>
              <a:p>
                <a:pPr algn="ctr"/>
                <a:endParaRPr lang="en-US" sz="2400" dirty="0">
                  <a:solidFill>
                    <a:srgbClr val="0070C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d>
                        <m:dPr>
                          <m:begChr m:val="|"/>
                          <m:endChr m:val="|"/>
                          <m:ctrlPr>
                            <a:rPr lang="en-US" sz="2400" i="1">
                              <a:solidFill>
                                <a:schemeClr val="bg1"/>
                              </a:solidFill>
                              <a:latin typeface="Cambria Math" panose="02040503050406030204" pitchFamily="18" charset="0"/>
                            </a:rPr>
                          </m:ctrlPr>
                        </m:dPr>
                        <m:e>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𝑆</m:t>
                              </m:r>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e>
                      </m:d>
                      <m:r>
                        <a:rPr lang="en-US" sz="2400" i="1">
                          <a:solidFill>
                            <a:schemeClr val="bg1"/>
                          </a:solidFill>
                          <a:latin typeface="Cambria Math" panose="02040503050406030204" pitchFamily="18" charset="0"/>
                        </a:rPr>
                        <m:t>=</m:t>
                      </m:r>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i="1">
                              <a:solidFill>
                                <a:schemeClr val="bg1"/>
                              </a:solidFill>
                              <a:latin typeface="Cambria Math" panose="02040503050406030204" pitchFamily="18" charset="0"/>
                            </a:rPr>
                            <m:t>0</m:t>
                          </m:r>
                        </m:sub>
                        <m:sup>
                          <m:r>
                            <a:rPr lang="en-US" sz="2400" i="1">
                              <a:solidFill>
                                <a:schemeClr val="bg1"/>
                              </a:solidFill>
                              <a:latin typeface="Cambria Math" panose="02040503050406030204" pitchFamily="18" charset="0"/>
                            </a:rPr>
                            <m:t>𝑣</m:t>
                          </m:r>
                        </m:sup>
                      </m:sSubSup>
                      <m:sSup>
                        <m:sSupPr>
                          <m:ctrlPr>
                            <a:rPr lang="en-US" sz="2400" b="0" i="1" smtClean="0">
                              <a:solidFill>
                                <a:schemeClr val="bg1"/>
                              </a:solidFill>
                              <a:latin typeface="Cambria Math" panose="02040503050406030204" pitchFamily="18" charset="0"/>
                            </a:rPr>
                          </m:ctrlPr>
                        </m:sSupPr>
                        <m:e>
                          <m:r>
                            <a:rPr lang="en-US" sz="2400" b="0" i="1" smtClean="0">
                              <a:solidFill>
                                <a:schemeClr val="bg1"/>
                              </a:solidFill>
                              <a:latin typeface="Cambria Math" panose="02040503050406030204" pitchFamily="18" charset="0"/>
                            </a:rPr>
                            <m:t>𝑒</m:t>
                          </m:r>
                        </m:e>
                        <m:sup>
                          <m:r>
                            <a:rPr lang="en-US" sz="2400" i="1">
                              <a:solidFill>
                                <a:schemeClr val="bg1"/>
                              </a:solidFill>
                              <a:latin typeface="Cambria Math" panose="02040503050406030204" pitchFamily="18" charset="0"/>
                            </a:rPr>
                            <m:t>−</m:t>
                          </m:r>
                          <m:r>
                            <a:rPr lang="en-US" sz="2400" i="1">
                              <a:solidFill>
                                <a:srgbClr val="E71FE7"/>
                              </a:solidFill>
                              <a:latin typeface="Cambria Math" panose="02040503050406030204" pitchFamily="18" charset="0"/>
                            </a:rPr>
                            <m:t>𝜏</m:t>
                          </m:r>
                          <m:sSup>
                            <m:sSupPr>
                              <m:ctrlPr>
                                <a:rPr lang="en-US" sz="2400" i="1">
                                  <a:solidFill>
                                    <a:schemeClr val="bg1"/>
                                  </a:solidFill>
                                  <a:latin typeface="Cambria Math" panose="02040503050406030204" pitchFamily="18" charset="0"/>
                                </a:rPr>
                              </m:ctrlPr>
                            </m:sSup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sup>
                              <m:r>
                                <a:rPr lang="en-US" sz="2400" i="1">
                                  <a:solidFill>
                                    <a:schemeClr val="bg1"/>
                                  </a:solidFill>
                                  <a:latin typeface="Cambria Math" panose="02040503050406030204" pitchFamily="18" charset="0"/>
                                </a:rPr>
                                <m:t>𝑇</m:t>
                              </m:r>
                            </m:sup>
                          </m:sSup>
                          <m:sSup>
                            <m:sSupPr>
                              <m:ctrlPr>
                                <a:rPr lang="en-US" sz="2400" i="1">
                                  <a:solidFill>
                                    <a:srgbClr val="0070C0"/>
                                  </a:solidFill>
                                  <a:latin typeface="Cambria Math" panose="02040503050406030204" pitchFamily="18" charset="0"/>
                                </a:rPr>
                              </m:ctrlPr>
                            </m:sSupPr>
                            <m:e>
                              <m:r>
                                <a:rPr lang="en-US" sz="2400" i="1">
                                  <a:solidFill>
                                    <a:srgbClr val="0070C0"/>
                                  </a:solidFill>
                                  <a:latin typeface="Cambria Math" panose="02040503050406030204" pitchFamily="18" charset="0"/>
                                </a:rPr>
                                <m:t>𝐷</m:t>
                              </m:r>
                            </m:e>
                            <m:sup>
                              <m:r>
                                <a:rPr lang="en-US" sz="2400" i="1">
                                  <a:solidFill>
                                    <a:schemeClr val="bg1"/>
                                  </a:solidFill>
                                  <a:latin typeface="Cambria Math" panose="02040503050406030204" pitchFamily="18" charset="0"/>
                                </a:rPr>
                                <m:t>𝑣</m:t>
                              </m:r>
                            </m:sup>
                          </m:sSup>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sup>
                      </m:sSup>
                      <m:rad>
                        <m:radPr>
                          <m:degHide m:val="on"/>
                          <m:ctrlPr>
                            <a:rPr lang="en-US" sz="2400" i="1">
                              <a:solidFill>
                                <a:schemeClr val="bg1"/>
                              </a:solidFill>
                              <a:latin typeface="Cambria Math" panose="02040503050406030204" pitchFamily="18" charset="0"/>
                            </a:rPr>
                          </m:ctrlPr>
                        </m:radPr>
                        <m:deg/>
                        <m:e>
                          <m:r>
                            <a:rPr lang="en-US" sz="2400" i="1">
                              <a:solidFill>
                                <a:schemeClr val="bg1"/>
                              </a:solidFill>
                              <a:latin typeface="Cambria Math" panose="02040503050406030204" pitchFamily="18" charset="0"/>
                            </a:rPr>
                            <m:t>1+</m:t>
                          </m:r>
                          <m:sSup>
                            <m:sSupPr>
                              <m:ctrlPr>
                                <a:rPr lang="en-US" sz="2400" i="1">
                                  <a:solidFill>
                                    <a:srgbClr val="FF0000"/>
                                  </a:solidFill>
                                  <a:latin typeface="Cambria Math" panose="02040503050406030204" pitchFamily="18" charset="0"/>
                                </a:rPr>
                              </m:ctrlPr>
                            </m:sSupPr>
                            <m:e>
                              <m:d>
                                <m:dPr>
                                  <m:ctrlPr>
                                    <a:rPr lang="en-US" sz="2400" i="1">
                                      <a:solidFill>
                                        <a:schemeClr val="bg1"/>
                                      </a:solidFill>
                                      <a:latin typeface="Cambria Math" panose="02040503050406030204" pitchFamily="18" charset="0"/>
                                    </a:rPr>
                                  </m:ctrlPr>
                                </m:dPr>
                                <m:e>
                                  <m:r>
                                    <a:rPr lang="en-US" sz="2400" i="1">
                                      <a:solidFill>
                                        <a:srgbClr val="E71FE7"/>
                                      </a:solidFill>
                                      <a:latin typeface="Cambria Math" panose="02040503050406030204" pitchFamily="18" charset="0"/>
                                    </a:rPr>
                                    <m:t>𝜏</m:t>
                                  </m:r>
                                  <m:sSup>
                                    <m:sSupPr>
                                      <m:ctrlPr>
                                        <a:rPr lang="en-US" sz="2400" b="0" i="1" smtClean="0">
                                          <a:solidFill>
                                            <a:schemeClr val="bg1"/>
                                          </a:solidFill>
                                          <a:latin typeface="Cambria Math" panose="02040503050406030204" pitchFamily="18" charset="0"/>
                                        </a:rPr>
                                      </m:ctrlPr>
                                    </m:sSupPr>
                                    <m:e>
                                      <m:f>
                                        <m:fPr>
                                          <m:ctrlPr>
                                            <a:rPr lang="en-US" sz="2400" i="1">
                                              <a:solidFill>
                                                <a:schemeClr val="bg1"/>
                                              </a:solidFill>
                                              <a:latin typeface="Cambria Math" panose="02040503050406030204" pitchFamily="18" charset="0"/>
                                            </a:rPr>
                                          </m:ctrlPr>
                                        </m:fPr>
                                        <m:num>
                                          <m:sSubSup>
                                            <m:sSubSupPr>
                                              <m:ctrlPr>
                                                <a:rPr lang="en-US" sz="2400" b="0" i="1" smtClean="0">
                                                  <a:solidFill>
                                                    <a:schemeClr val="bg1"/>
                                                  </a:solidFill>
                                                  <a:latin typeface="Cambria Math" panose="02040503050406030204" pitchFamily="18" charset="0"/>
                                                </a:rPr>
                                              </m:ctrlPr>
                                            </m:sSubSupPr>
                                            <m:e>
                                              <m:d>
                                                <m:dPr>
                                                  <m:begChr m:val="〈"/>
                                                  <m:endChr m:val="〉"/>
                                                  <m:ctrlPr>
                                                    <a:rPr lang="en-US" sz="2400" i="1">
                                                      <a:solidFill>
                                                        <a:schemeClr val="bg1"/>
                                                      </a:solidFill>
                                                      <a:latin typeface="Cambria Math" panose="02040503050406030204" pitchFamily="18" charset="0"/>
                                                    </a:rPr>
                                                  </m:ctrlPr>
                                                </m:dPr>
                                                <m:e>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𝑥</m:t>
                                                      </m:r>
                                                    </m:sub>
                                                  </m:sSub>
                                                  <m:r>
                                                    <a:rPr lang="en-US" sz="2400" i="1">
                                                      <a:solidFill>
                                                        <a:srgbClr val="FFFF00"/>
                                                      </a:solidFill>
                                                      <a:latin typeface="Cambria Math" panose="02040503050406030204" pitchFamily="18" charset="0"/>
                                                    </a:rPr>
                                                    <m:t>𝑤</m:t>
                                                  </m:r>
                                                </m:e>
                                              </m:d>
                                            </m:e>
                                            <m:sub>
                                              <m:r>
                                                <a:rPr lang="en-US" sz="2400" i="1">
                                                  <a:solidFill>
                                                    <a:schemeClr val="bg1"/>
                                                  </a:solidFill>
                                                  <a:latin typeface="Cambria Math" panose="02040503050406030204" pitchFamily="18" charset="0"/>
                                                </a:rPr>
                                                <m:t>𝜌</m:t>
                                              </m:r>
                                            </m:sub>
                                            <m:sup>
                                              <m:r>
                                                <a:rPr lang="en-US" sz="2400" i="1">
                                                  <a:solidFill>
                                                    <a:schemeClr val="bg1"/>
                                                  </a:solidFill>
                                                  <a:latin typeface="Cambria Math" panose="02040503050406030204" pitchFamily="18" charset="0"/>
                                                </a:rPr>
                                                <m:t>𝑣</m:t>
                                              </m:r>
                                            </m:sup>
                                          </m:sSubSup>
                                        </m:num>
                                        <m:den>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i="1">
                                                  <a:solidFill>
                                                    <a:schemeClr val="bg1"/>
                                                  </a:solidFill>
                                                  <a:latin typeface="Cambria Math" panose="02040503050406030204" pitchFamily="18" charset="0"/>
                                                </a:rPr>
                                                <m:t>0</m:t>
                                              </m:r>
                                            </m:sub>
                                            <m:sup>
                                              <m:r>
                                                <a:rPr lang="en-US" sz="2400" i="1">
                                                  <a:solidFill>
                                                    <a:schemeClr val="bg1"/>
                                                  </a:solidFill>
                                                  <a:latin typeface="Cambria Math" panose="02040503050406030204" pitchFamily="18" charset="0"/>
                                                </a:rPr>
                                                <m:t>𝑣</m:t>
                                              </m:r>
                                            </m:sup>
                                          </m:sSubSup>
                                        </m:den>
                                      </m:f>
                                    </m:e>
                                    <m:sup>
                                      <m:r>
                                        <a:rPr lang="en-US" sz="2400" b="0" i="1" smtClean="0">
                                          <a:solidFill>
                                            <a:schemeClr val="bg1"/>
                                          </a:solidFill>
                                          <a:latin typeface="Cambria Math" panose="02040503050406030204" pitchFamily="18" charset="0"/>
                                        </a:rPr>
                                        <m:t>𝑇</m:t>
                                      </m:r>
                                    </m:sup>
                                  </m:sSup>
                                  <m:sSup>
                                    <m:sSupPr>
                                      <m:ctrlPr>
                                        <a:rPr lang="en-US" sz="2400" i="1">
                                          <a:solidFill>
                                            <a:srgbClr val="0070C0"/>
                                          </a:solidFill>
                                          <a:latin typeface="Cambria Math" panose="02040503050406030204" pitchFamily="18" charset="0"/>
                                        </a:rPr>
                                      </m:ctrlPr>
                                    </m:sSupPr>
                                    <m:e>
                                      <m:r>
                                        <a:rPr lang="en-US" sz="2400" i="1">
                                          <a:solidFill>
                                            <a:srgbClr val="0070C0"/>
                                          </a:solidFill>
                                          <a:latin typeface="Cambria Math" panose="02040503050406030204" pitchFamily="18" charset="0"/>
                                        </a:rPr>
                                        <m:t>𝐷</m:t>
                                      </m:r>
                                    </m:e>
                                    <m:sup>
                                      <m:r>
                                        <a:rPr lang="en-US" sz="2400" i="1">
                                          <a:solidFill>
                                            <a:schemeClr val="bg1"/>
                                          </a:solidFill>
                                          <a:latin typeface="Cambria Math" panose="02040503050406030204" pitchFamily="18" charset="0"/>
                                        </a:rPr>
                                        <m:t>𝑣</m:t>
                                      </m:r>
                                    </m:sup>
                                  </m:sSup>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e>
                            <m:sup>
                              <m:r>
                                <a:rPr lang="en-US" sz="2400" i="1">
                                  <a:solidFill>
                                    <a:schemeClr val="bg1"/>
                                  </a:solidFill>
                                  <a:latin typeface="Cambria Math" panose="02040503050406030204" pitchFamily="18" charset="0"/>
                                </a:rPr>
                                <m:t>2</m:t>
                              </m:r>
                            </m:sup>
                          </m:sSup>
                        </m:e>
                      </m:rad>
                    </m:oMath>
                  </m:oMathPara>
                </a14:m>
                <a:endParaRPr lang="en-US" sz="2400" i="1" dirty="0">
                  <a:solidFill>
                    <a:schemeClr val="bg1"/>
                  </a:solidFill>
                  <a:latin typeface="Cambria Math" panose="02040503050406030204" pitchFamily="18" charset="0"/>
                </a:endParaRPr>
              </a:p>
            </p:txBody>
          </p:sp>
        </mc:Choice>
        <mc:Fallback xmlns="">
          <p:sp>
            <p:nvSpPr>
              <p:cNvPr id="40" name="TextBox 39">
                <a:extLst>
                  <a:ext uri="{FF2B5EF4-FFF2-40B4-BE49-F238E27FC236}">
                    <a16:creationId xmlns:a16="http://schemas.microsoft.com/office/drawing/2014/main" id="{65475674-F59B-4EFC-89AC-36B9228C624D}"/>
                  </a:ext>
                </a:extLst>
              </p:cNvPr>
              <p:cNvSpPr txBox="1">
                <a:spLocks noRot="1" noChangeAspect="1" noMove="1" noResize="1" noEditPoints="1" noAdjustHandles="1" noChangeArrowheads="1" noChangeShapeType="1" noTextEdit="1"/>
              </p:cNvSpPr>
              <p:nvPr/>
            </p:nvSpPr>
            <p:spPr>
              <a:xfrm>
                <a:off x="1524000" y="795819"/>
                <a:ext cx="9143998" cy="22986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C5CF90F-7AA3-6160-C284-62D00B0B3FA9}"/>
                  </a:ext>
                </a:extLst>
              </p:cNvPr>
              <p:cNvSpPr txBox="1"/>
              <p:nvPr/>
            </p:nvSpPr>
            <p:spPr>
              <a:xfrm>
                <a:off x="0" y="6027003"/>
                <a:ext cx="3667933" cy="830997"/>
              </a:xfrm>
              <a:prstGeom prst="rect">
                <a:avLst/>
              </a:prstGeom>
              <a:noFill/>
              <a:ln w="12700">
                <a:noFill/>
              </a:ln>
            </p:spPr>
            <p:txBody>
              <a:bodyPr wrap="square" lIns="0" tIns="0" rIns="0" bIns="0" rtlCol="0">
                <a:spAutoFit/>
              </a:bodyPr>
              <a:lstStyle/>
              <a:p>
                <a:pPr defTabSz="346075"/>
                <a14:m>
                  <m:oMath xmlns:m="http://schemas.openxmlformats.org/officeDocument/2006/math">
                    <m:sSup>
                      <m:sSupPr>
                        <m:ctrlPr>
                          <a:rPr lang="en-US" b="0" i="1" smtClean="0">
                            <a:solidFill>
                              <a:srgbClr val="0070C0"/>
                            </a:solidFill>
                            <a:latin typeface="Cambria Math" panose="02040503050406030204" pitchFamily="18" charset="0"/>
                          </a:rPr>
                        </m:ctrlPr>
                      </m:sSupPr>
                      <m:e>
                        <m:r>
                          <a:rPr lang="en-US" i="1" smtClean="0">
                            <a:solidFill>
                              <a:srgbClr val="0070C0"/>
                            </a:solidFill>
                            <a:latin typeface="Cambria Math" panose="02040503050406030204" pitchFamily="18" charset="0"/>
                          </a:rPr>
                          <m:t>𝐷</m:t>
                        </m:r>
                      </m:e>
                      <m:sup>
                        <m:r>
                          <a:rPr lang="en-US" b="0" i="1" smtClean="0">
                            <a:solidFill>
                              <a:schemeClr val="bg1"/>
                            </a:solidFill>
                            <a:latin typeface="Cambria Math" panose="02040503050406030204" pitchFamily="18" charset="0"/>
                          </a:rPr>
                          <m:t>𝑣</m:t>
                        </m:r>
                      </m:sup>
                    </m:sSup>
                  </m:oMath>
                </a14:m>
                <a:r>
                  <a:rPr lang="en-US" dirty="0">
                    <a:solidFill>
                      <a:schemeClr val="accent6">
                        <a:lumMod val="40000"/>
                        <a:lumOff val="60000"/>
                      </a:schemeClr>
                    </a:solidFill>
                  </a:rPr>
                  <a:t>: Diffusion tensor</a:t>
                </a:r>
              </a:p>
              <a:p>
                <a:pPr defTabSz="346075"/>
                <a14:m>
                  <m:oMath xmlns:m="http://schemas.openxmlformats.org/officeDocument/2006/math">
                    <m:r>
                      <a:rPr lang="en-US" i="1">
                        <a:solidFill>
                          <a:srgbClr val="E71FE7"/>
                        </a:solidFill>
                        <a:latin typeface="Cambria Math" panose="02040503050406030204" pitchFamily="18" charset="0"/>
                      </a:rPr>
                      <m:t>𝜏</m:t>
                    </m:r>
                    <m:r>
                      <a:rPr lang="en-US" i="1">
                        <a:solidFill>
                          <a:schemeClr val="bg1"/>
                        </a:solidFill>
                        <a:latin typeface="Cambria Math" panose="02040503050406030204" pitchFamily="18" charset="0"/>
                      </a:rPr>
                      <m:t>=</m:t>
                    </m:r>
                    <m:r>
                      <m:rPr>
                        <m:sty m:val="p"/>
                      </m:rPr>
                      <a:rPr lang="en-US" smtClean="0">
                        <a:solidFill>
                          <a:schemeClr val="bg1"/>
                        </a:solidFill>
                        <a:latin typeface="Cambria Math" panose="02040503050406030204" pitchFamily="18" charset="0"/>
                      </a:rPr>
                      <m:t>Δ</m:t>
                    </m:r>
                    <m:r>
                      <a:rPr lang="en-US" i="1">
                        <a:solidFill>
                          <a:schemeClr val="bg1"/>
                        </a:solidFill>
                        <a:latin typeface="Cambria Math" panose="02040503050406030204" pitchFamily="18" charset="0"/>
                      </a:rPr>
                      <m:t>−</m:t>
                    </m:r>
                    <m:f>
                      <m:fPr>
                        <m:type m:val="lin"/>
                        <m:ctrlPr>
                          <a:rPr lang="en-US" i="1">
                            <a:solidFill>
                              <a:schemeClr val="bg1"/>
                            </a:solidFill>
                            <a:latin typeface="Cambria Math" panose="02040503050406030204" pitchFamily="18" charset="0"/>
                          </a:rPr>
                        </m:ctrlPr>
                      </m:fPr>
                      <m:num>
                        <m:r>
                          <a:rPr lang="en-US" i="1" smtClean="0">
                            <a:solidFill>
                              <a:schemeClr val="bg1"/>
                            </a:solidFill>
                            <a:latin typeface="Cambria Math" panose="02040503050406030204" pitchFamily="18" charset="0"/>
                          </a:rPr>
                          <m:t>𝛿</m:t>
                        </m:r>
                      </m:num>
                      <m:den>
                        <m:r>
                          <a:rPr lang="en-US" i="1">
                            <a:solidFill>
                              <a:schemeClr val="bg1"/>
                            </a:solidFill>
                            <a:latin typeface="Cambria Math" panose="02040503050406030204" pitchFamily="18" charset="0"/>
                          </a:rPr>
                          <m:t>3</m:t>
                        </m:r>
                      </m:den>
                    </m:f>
                  </m:oMath>
                </a14:m>
                <a:r>
                  <a:rPr lang="en-US" dirty="0">
                    <a:solidFill>
                      <a:schemeClr val="accent6">
                        <a:lumMod val="40000"/>
                        <a:lumOff val="60000"/>
                      </a:schemeClr>
                    </a:solidFill>
                  </a:rPr>
                  <a:t>: Diffusion time</a:t>
                </a:r>
              </a:p>
              <a:p>
                <a:pPr defTabSz="346075"/>
                <a14:m>
                  <m:oMath xmlns:m="http://schemas.openxmlformats.org/officeDocument/2006/math">
                    <m:r>
                      <a:rPr lang="en-US" i="1">
                        <a:solidFill>
                          <a:srgbClr val="FFFF00"/>
                        </a:solidFill>
                        <a:latin typeface="Cambria Math" panose="02040503050406030204" pitchFamily="18" charset="0"/>
                      </a:rPr>
                      <m:t>𝑤</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Relaxation-time weighting</a:t>
                </a:r>
              </a:p>
            </p:txBody>
          </p:sp>
        </mc:Choice>
        <mc:Fallback xmlns="">
          <p:sp>
            <p:nvSpPr>
              <p:cNvPr id="3" name="TextBox 2">
                <a:extLst>
                  <a:ext uri="{FF2B5EF4-FFF2-40B4-BE49-F238E27FC236}">
                    <a16:creationId xmlns:a16="http://schemas.microsoft.com/office/drawing/2014/main" id="{1C5CF90F-7AA3-6160-C284-62D00B0B3FA9}"/>
                  </a:ext>
                </a:extLst>
              </p:cNvPr>
              <p:cNvSpPr txBox="1">
                <a:spLocks noRot="1" noChangeAspect="1" noMove="1" noResize="1" noEditPoints="1" noAdjustHandles="1" noChangeArrowheads="1" noChangeShapeType="1" noTextEdit="1"/>
              </p:cNvSpPr>
              <p:nvPr/>
            </p:nvSpPr>
            <p:spPr>
              <a:xfrm>
                <a:off x="0" y="6027003"/>
                <a:ext cx="3667933" cy="830997"/>
              </a:xfrm>
              <a:prstGeom prst="rect">
                <a:avLst/>
              </a:prstGeom>
              <a:blipFill>
                <a:blip r:embed="rId6"/>
                <a:stretch>
                  <a:fillRect l="-2159" t="-25000" b="-50735"/>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859CBE2-AB20-E64D-31B3-7909375F82D4}"/>
                  </a:ext>
                </a:extLst>
              </p:cNvPr>
              <p:cNvSpPr txBox="1"/>
              <p:nvPr/>
            </p:nvSpPr>
            <p:spPr>
              <a:xfrm>
                <a:off x="4874149" y="5991544"/>
                <a:ext cx="2443702" cy="866456"/>
              </a:xfrm>
              <a:prstGeom prst="rect">
                <a:avLst/>
              </a:prstGeom>
              <a:noFill/>
              <a:ln w="12700">
                <a:noFill/>
              </a:ln>
            </p:spPr>
            <p:txBody>
              <a:bodyPr wrap="square" lIns="0" tIns="0" rIns="0" bIns="0" rtlCol="0">
                <a:spAutoFit/>
              </a:bodyPr>
              <a:lstStyle/>
              <a:p>
                <a:pPr defTabSz="346075"/>
                <a14:m>
                  <m:oMath xmlns:m="http://schemas.openxmlformats.org/officeDocument/2006/math">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𝑆</m:t>
                        </m:r>
                      </m:e>
                      <m:sup>
                        <m:r>
                          <a:rPr lang="en-US" i="1">
                            <a:solidFill>
                              <a:schemeClr val="bg1"/>
                            </a:solidFill>
                            <a:latin typeface="Cambria Math" panose="02040503050406030204" pitchFamily="18" charset="0"/>
                          </a:rPr>
                          <m:t>𝑣</m:t>
                        </m:r>
                      </m:sup>
                    </m:sSup>
                  </m:oMath>
                </a14:m>
                <a:r>
                  <a:rPr lang="en-US" dirty="0">
                    <a:solidFill>
                      <a:schemeClr val="accent6">
                        <a:lumMod val="40000"/>
                        <a:lumOff val="60000"/>
                      </a:schemeClr>
                    </a:solidFill>
                  </a:rPr>
                  <a:t>: dMRI signal at voxel </a:t>
                </a:r>
                <a14:m>
                  <m:oMath xmlns:m="http://schemas.openxmlformats.org/officeDocument/2006/math">
                    <m:r>
                      <a:rPr lang="en-US" i="1" smtClean="0">
                        <a:solidFill>
                          <a:schemeClr val="bg1"/>
                        </a:solidFill>
                        <a:latin typeface="Cambria Math" panose="02040503050406030204" pitchFamily="18" charset="0"/>
                      </a:rPr>
                      <m:t>𝑣</m:t>
                    </m:r>
                  </m:oMath>
                </a14:m>
                <a:endParaRPr lang="en-US" dirty="0">
                  <a:solidFill>
                    <a:schemeClr val="accent6">
                      <a:lumMod val="40000"/>
                      <a:lumOff val="60000"/>
                    </a:schemeClr>
                  </a:solidFill>
                </a:endParaRPr>
              </a:p>
              <a:p>
                <a:pPr defTabSz="346075"/>
                <a14:m>
                  <m:oMath xmlns:m="http://schemas.openxmlformats.org/officeDocument/2006/math">
                    <m:r>
                      <a:rPr lang="en-US" i="1">
                        <a:solidFill>
                          <a:schemeClr val="bg1"/>
                        </a:solidFill>
                        <a:latin typeface="Cambria Math" panose="02040503050406030204" pitchFamily="18" charset="0"/>
                      </a:rPr>
                      <m:t>𝜌</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Proton density</a:t>
                </a:r>
              </a:p>
              <a:p>
                <a:pPr defTabSz="346075"/>
                <a14:m>
                  <m:oMath xmlns:m="http://schemas.openxmlformats.org/officeDocument/2006/math">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𝑞</m:t>
                        </m:r>
                      </m:e>
                    </m:acc>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𝛾𝛿</m:t>
                    </m:r>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𝐺</m:t>
                        </m:r>
                      </m:e>
                    </m:acc>
                  </m:oMath>
                </a14:m>
                <a:r>
                  <a:rPr lang="en-US" dirty="0">
                    <a:solidFill>
                      <a:schemeClr val="accent6">
                        <a:lumMod val="40000"/>
                        <a:lumOff val="60000"/>
                      </a:schemeClr>
                    </a:solidFill>
                  </a:rPr>
                  <a:t>: </a:t>
                </a:r>
                <a:r>
                  <a:rPr lang="en-US" i="1" dirty="0">
                    <a:solidFill>
                      <a:schemeClr val="accent6">
                        <a:lumMod val="40000"/>
                        <a:lumOff val="60000"/>
                      </a:schemeClr>
                    </a:solidFill>
                  </a:rPr>
                  <a:t>q</a:t>
                </a:r>
                <a:r>
                  <a:rPr lang="en-US" dirty="0">
                    <a:solidFill>
                      <a:schemeClr val="accent6">
                        <a:lumMod val="40000"/>
                        <a:lumOff val="60000"/>
                      </a:schemeClr>
                    </a:solidFill>
                  </a:rPr>
                  <a:t>-vector</a:t>
                </a:r>
              </a:p>
            </p:txBody>
          </p:sp>
        </mc:Choice>
        <mc:Fallback xmlns="">
          <p:sp>
            <p:nvSpPr>
              <p:cNvPr id="5" name="TextBox 4">
                <a:extLst>
                  <a:ext uri="{FF2B5EF4-FFF2-40B4-BE49-F238E27FC236}">
                    <a16:creationId xmlns:a16="http://schemas.microsoft.com/office/drawing/2014/main" id="{1859CBE2-AB20-E64D-31B3-7909375F82D4}"/>
                  </a:ext>
                </a:extLst>
              </p:cNvPr>
              <p:cNvSpPr txBox="1">
                <a:spLocks noRot="1" noChangeAspect="1" noMove="1" noResize="1" noEditPoints="1" noAdjustHandles="1" noChangeArrowheads="1" noChangeShapeType="1" noTextEdit="1"/>
              </p:cNvSpPr>
              <p:nvPr/>
            </p:nvSpPr>
            <p:spPr>
              <a:xfrm>
                <a:off x="4874149" y="5991544"/>
                <a:ext cx="2443702" cy="866456"/>
              </a:xfrm>
              <a:prstGeom prst="rect">
                <a:avLst/>
              </a:prstGeom>
              <a:blipFill>
                <a:blip r:embed="rId7"/>
                <a:stretch>
                  <a:fillRect l="-3500" t="-9155" b="-15493"/>
                </a:stretch>
              </a:blipFill>
              <a:ln w="12700">
                <a:noFill/>
              </a:ln>
            </p:spPr>
            <p:txBody>
              <a:bodyPr/>
              <a:lstStyle/>
              <a:p>
                <a:r>
                  <a:rPr lang="en-US">
                    <a:noFill/>
                  </a:rPr>
                  <a:t> </a:t>
                </a:r>
              </a:p>
            </p:txBody>
          </p:sp>
        </mc:Fallback>
      </mc:AlternateContent>
      <p:pic>
        <p:nvPicPr>
          <p:cNvPr id="22" name="Audio 21">
            <a:hlinkClick r:id="" action="ppaction://media"/>
            <a:extLst>
              <a:ext uri="{FF2B5EF4-FFF2-40B4-BE49-F238E27FC236}">
                <a16:creationId xmlns:a16="http://schemas.microsoft.com/office/drawing/2014/main" id="{E7EE0081-B849-B845-3473-B1C2AF28212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02247217"/>
      </p:ext>
    </p:extLst>
  </p:cSld>
  <p:clrMapOvr>
    <a:masterClrMapping/>
  </p:clrMapOvr>
  <mc:AlternateContent xmlns:mc="http://schemas.openxmlformats.org/markup-compatibility/2006">
    <mc:Choice xmlns:p14="http://schemas.microsoft.com/office/powerpoint/2010/main" Requires="p14">
      <p:transition spd="med" p14:dur="700" advTm="15491">
        <p:fade/>
      </p:transition>
    </mc:Choice>
    <mc:Fallback>
      <p:transition spd="med" advTm="154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52546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Effect Size</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5475674-F59B-4EFC-89AC-36B9228C624D}"/>
                  </a:ext>
                </a:extLst>
              </p:cNvPr>
              <p:cNvSpPr txBox="1"/>
              <p:nvPr/>
            </p:nvSpPr>
            <p:spPr>
              <a:xfrm>
                <a:off x="1524000" y="795819"/>
                <a:ext cx="9143998" cy="942822"/>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E71FE7"/>
                          </a:solidFill>
                          <a:latin typeface="Cambria Math" panose="02040503050406030204" pitchFamily="18" charset="0"/>
                        </a:rPr>
                        <m:t>𝜏</m:t>
                      </m:r>
                      <m:sSubSup>
                        <m:sSubSupPr>
                          <m:ctrlPr>
                            <a:rPr lang="en-US" sz="2400" i="1">
                              <a:solidFill>
                                <a:schemeClr val="bg1"/>
                              </a:solidFill>
                              <a:latin typeface="Cambria Math" panose="02040503050406030204" pitchFamily="18" charset="0"/>
                            </a:rPr>
                          </m:ctrlPr>
                        </m:sSubSupPr>
                        <m:e>
                          <m:d>
                            <m:dPr>
                              <m:begChr m:val="‖"/>
                              <m:endChr m:val="‖"/>
                              <m:ctrlPr>
                                <a:rPr lang="en-US" sz="2400" i="1">
                                  <a:solidFill>
                                    <a:schemeClr val="bg1"/>
                                  </a:solidFill>
                                  <a:latin typeface="Cambria Math" panose="02040503050406030204" pitchFamily="18" charset="0"/>
                                </a:rPr>
                              </m:ctrlPr>
                            </m:dPr>
                            <m:e>
                              <m:f>
                                <m:fPr>
                                  <m:ctrlPr>
                                    <a:rPr lang="en-US" sz="2400" i="1">
                                      <a:solidFill>
                                        <a:schemeClr val="bg1"/>
                                      </a:solidFill>
                                      <a:latin typeface="Cambria Math" panose="02040503050406030204" pitchFamily="18" charset="0"/>
                                    </a:rPr>
                                  </m:ctrlPr>
                                </m:fPr>
                                <m:num>
                                  <m:sSubSup>
                                    <m:sSubSupPr>
                                      <m:ctrlPr>
                                        <a:rPr lang="en-US" sz="2400" i="1">
                                          <a:solidFill>
                                            <a:schemeClr val="bg1"/>
                                          </a:solidFill>
                                          <a:latin typeface="Cambria Math" panose="02040503050406030204" pitchFamily="18" charset="0"/>
                                        </a:rPr>
                                      </m:ctrlPr>
                                    </m:sSubSupPr>
                                    <m:e>
                                      <m:d>
                                        <m:dPr>
                                          <m:begChr m:val="〈"/>
                                          <m:endChr m:val="〉"/>
                                          <m:ctrlPr>
                                            <a:rPr lang="en-US" sz="2400" i="1">
                                              <a:solidFill>
                                                <a:schemeClr val="bg1"/>
                                              </a:solidFill>
                                              <a:latin typeface="Cambria Math" panose="02040503050406030204" pitchFamily="18" charset="0"/>
                                            </a:rPr>
                                          </m:ctrlPr>
                                        </m:dPr>
                                        <m:e>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𝑥</m:t>
                                              </m:r>
                                            </m:sub>
                                          </m:sSub>
                                          <m:r>
                                            <a:rPr lang="en-US" sz="2400" i="1">
                                              <a:solidFill>
                                                <a:srgbClr val="FFFF00"/>
                                              </a:solidFill>
                                              <a:latin typeface="Cambria Math" panose="02040503050406030204" pitchFamily="18" charset="0"/>
                                            </a:rPr>
                                            <m:t>𝑤</m:t>
                                          </m:r>
                                        </m:e>
                                      </m:d>
                                    </m:e>
                                    <m:sub>
                                      <m:r>
                                        <a:rPr lang="en-US" sz="2400" i="1">
                                          <a:solidFill>
                                            <a:schemeClr val="bg1"/>
                                          </a:solidFill>
                                          <a:latin typeface="Cambria Math" panose="02040503050406030204" pitchFamily="18" charset="0"/>
                                        </a:rPr>
                                        <m:t>𝜌</m:t>
                                      </m:r>
                                    </m:sub>
                                    <m:sup>
                                      <m:r>
                                        <a:rPr lang="en-US" sz="2400" i="1">
                                          <a:solidFill>
                                            <a:schemeClr val="bg1"/>
                                          </a:solidFill>
                                          <a:latin typeface="Cambria Math" panose="02040503050406030204" pitchFamily="18" charset="0"/>
                                        </a:rPr>
                                        <m:t>𝑣</m:t>
                                      </m:r>
                                    </m:sup>
                                  </m:sSubSup>
                                </m:num>
                                <m:den>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i="1">
                                          <a:solidFill>
                                            <a:schemeClr val="bg1"/>
                                          </a:solidFill>
                                          <a:latin typeface="Cambria Math" panose="02040503050406030204" pitchFamily="18" charset="0"/>
                                        </a:rPr>
                                        <m:t>0</m:t>
                                      </m:r>
                                    </m:sub>
                                    <m:sup>
                                      <m:r>
                                        <a:rPr lang="en-US" sz="2400" i="1">
                                          <a:solidFill>
                                            <a:schemeClr val="bg1"/>
                                          </a:solidFill>
                                          <a:latin typeface="Cambria Math" panose="02040503050406030204" pitchFamily="18" charset="0"/>
                                        </a:rPr>
                                        <m:t>𝑣</m:t>
                                      </m:r>
                                    </m:sup>
                                  </m:sSubSup>
                                </m:den>
                              </m:f>
                            </m:e>
                          </m:d>
                        </m:e>
                        <m:sub>
                          <m:r>
                            <a:rPr lang="en-US" sz="2400" i="1">
                              <a:solidFill>
                                <a:schemeClr val="bg1"/>
                              </a:solidFill>
                              <a:latin typeface="Cambria Math" panose="02040503050406030204" pitchFamily="18" charset="0"/>
                            </a:rPr>
                            <m:t>2</m:t>
                          </m:r>
                        </m:sub>
                        <m:sup>
                          <m:r>
                            <a:rPr lang="en-US" sz="2400" i="1">
                              <a:solidFill>
                                <a:schemeClr val="bg1"/>
                              </a:solidFill>
                              <a:latin typeface="Cambria Math" panose="02040503050406030204" pitchFamily="18" charset="0"/>
                            </a:rPr>
                            <m:t>2</m:t>
                          </m:r>
                        </m:sup>
                      </m:sSubSup>
                      <m:d>
                        <m:dPr>
                          <m:begChr m:val="‖"/>
                          <m:endChr m:val="‖"/>
                          <m:ctrlPr>
                            <a:rPr lang="en-US" sz="2400" i="1">
                              <a:solidFill>
                                <a:schemeClr val="bg1"/>
                              </a:solidFill>
                              <a:latin typeface="Cambria Math" panose="02040503050406030204" pitchFamily="18" charset="0"/>
                            </a:rPr>
                          </m:ctrlPr>
                        </m:dPr>
                        <m:e>
                          <m:sSup>
                            <m:sSupPr>
                              <m:ctrlPr>
                                <a:rPr lang="en-US" sz="2400" i="1">
                                  <a:solidFill>
                                    <a:srgbClr val="0070C0"/>
                                  </a:solidFill>
                                  <a:latin typeface="Cambria Math" panose="02040503050406030204" pitchFamily="18" charset="0"/>
                                </a:rPr>
                              </m:ctrlPr>
                            </m:sSupPr>
                            <m:e>
                              <m:r>
                                <a:rPr lang="en-US" sz="2400" i="1">
                                  <a:solidFill>
                                    <a:srgbClr val="0070C0"/>
                                  </a:solidFill>
                                  <a:latin typeface="Cambria Math" panose="02040503050406030204" pitchFamily="18" charset="0"/>
                                </a:rPr>
                                <m:t>𝐷</m:t>
                              </m:r>
                            </m:e>
                            <m:sup>
                              <m:r>
                                <a:rPr lang="en-US" sz="2400" i="1">
                                  <a:solidFill>
                                    <a:schemeClr val="bg1"/>
                                  </a:solidFill>
                                  <a:latin typeface="Cambria Math" panose="02040503050406030204" pitchFamily="18" charset="0"/>
                                </a:rPr>
                                <m:t>𝑣</m:t>
                              </m:r>
                            </m:sup>
                          </m:sSup>
                        </m:e>
                      </m:d>
                    </m:oMath>
                  </m:oMathPara>
                </a14:m>
                <a:endParaRPr lang="en-US" sz="2400" i="1" dirty="0">
                  <a:solidFill>
                    <a:schemeClr val="bg1"/>
                  </a:solidFill>
                  <a:latin typeface="Cambria Math" panose="02040503050406030204" pitchFamily="18" charset="0"/>
                </a:endParaRPr>
              </a:p>
            </p:txBody>
          </p:sp>
        </mc:Choice>
        <mc:Fallback xmlns="">
          <p:sp>
            <p:nvSpPr>
              <p:cNvPr id="40" name="TextBox 39">
                <a:extLst>
                  <a:ext uri="{FF2B5EF4-FFF2-40B4-BE49-F238E27FC236}">
                    <a16:creationId xmlns:a16="http://schemas.microsoft.com/office/drawing/2014/main" id="{65475674-F59B-4EFC-89AC-36B9228C624D}"/>
                  </a:ext>
                </a:extLst>
              </p:cNvPr>
              <p:cNvSpPr txBox="1">
                <a:spLocks noRot="1" noChangeAspect="1" noMove="1" noResize="1" noEditPoints="1" noAdjustHandles="1" noChangeArrowheads="1" noChangeShapeType="1" noTextEdit="1"/>
              </p:cNvSpPr>
              <p:nvPr/>
            </p:nvSpPr>
            <p:spPr>
              <a:xfrm>
                <a:off x="1524000" y="795819"/>
                <a:ext cx="9143998" cy="94282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8BEF4D7-47EC-69CE-1966-3A99F5F25C16}"/>
                  </a:ext>
                </a:extLst>
              </p:cNvPr>
              <p:cNvSpPr txBox="1"/>
              <p:nvPr/>
            </p:nvSpPr>
            <p:spPr>
              <a:xfrm>
                <a:off x="2597695" y="2989562"/>
                <a:ext cx="6996608" cy="276999"/>
              </a:xfrm>
              <a:prstGeom prst="rect">
                <a:avLst/>
              </a:prstGeom>
              <a:noFill/>
              <a:ln w="12700">
                <a:noFill/>
              </a:ln>
            </p:spPr>
            <p:txBody>
              <a:bodyPr wrap="square" lIns="0" tIns="0" rIns="0" bIns="0" rtlCol="0">
                <a:spAutoFit/>
              </a:bodyPr>
              <a:lstStyle/>
              <a:p>
                <a:pPr algn="ctr" defTabSz="346075"/>
                <a:r>
                  <a:rPr lang="en-US" dirty="0">
                    <a:solidFill>
                      <a:schemeClr val="accent3">
                        <a:lumMod val="40000"/>
                        <a:lumOff val="60000"/>
                      </a:schemeClr>
                    </a:solidFill>
                  </a:rPr>
                  <a:t>Stimulated-Echo dMRI    </a:t>
                </a:r>
                <a:r>
                  <a:rPr lang="en-US" dirty="0">
                    <a:solidFill>
                      <a:schemeClr val="accent3">
                        <a:lumMod val="40000"/>
                        <a:lumOff val="60000"/>
                      </a:schemeClr>
                    </a:solidFill>
                    <a:sym typeface="Wingdings" panose="05000000000000000000" pitchFamily="2" charset="2"/>
                  </a:rPr>
                  <a:t>   </a:t>
                </a:r>
                <a14:m>
                  <m:oMath xmlns:m="http://schemas.openxmlformats.org/officeDocument/2006/math">
                    <m:r>
                      <a:rPr lang="en-US" i="1">
                        <a:solidFill>
                          <a:srgbClr val="E71FE7"/>
                        </a:solidFill>
                        <a:latin typeface="Cambria Math" panose="02040503050406030204" pitchFamily="18" charset="0"/>
                      </a:rPr>
                      <m:t>𝜏</m:t>
                    </m:r>
                    <m:r>
                      <a:rPr lang="en-US" i="1">
                        <a:solidFill>
                          <a:schemeClr val="bg1"/>
                        </a:solidFill>
                        <a:latin typeface="Cambria Math" panose="02040503050406030204" pitchFamily="18" charset="0"/>
                      </a:rPr>
                      <m:t>&gt;1 </m:t>
                    </m:r>
                    <m:r>
                      <m:rPr>
                        <m:sty m:val="p"/>
                      </m:rPr>
                      <a:rPr lang="en-US">
                        <a:solidFill>
                          <a:schemeClr val="bg1"/>
                        </a:solidFill>
                        <a:latin typeface="Cambria Math" panose="02040503050406030204" pitchFamily="18" charset="0"/>
                      </a:rPr>
                      <m:t>sec</m:t>
                    </m:r>
                    <m:r>
                      <a:rPr lang="en-US">
                        <a:solidFill>
                          <a:schemeClr val="bg1"/>
                        </a:solidFill>
                        <a:latin typeface="Cambria Math" panose="02040503050406030204" pitchFamily="18" charset="0"/>
                      </a:rPr>
                      <m:t>.</m:t>
                    </m:r>
                  </m:oMath>
                </a14:m>
                <a:endParaRPr lang="en-US" dirty="0">
                  <a:solidFill>
                    <a:schemeClr val="accent6">
                      <a:lumMod val="40000"/>
                      <a:lumOff val="60000"/>
                    </a:schemeClr>
                  </a:solidFill>
                </a:endParaRPr>
              </a:p>
            </p:txBody>
          </p:sp>
        </mc:Choice>
        <mc:Fallback xmlns="">
          <p:sp>
            <p:nvSpPr>
              <p:cNvPr id="2" name="TextBox 1">
                <a:extLst>
                  <a:ext uri="{FF2B5EF4-FFF2-40B4-BE49-F238E27FC236}">
                    <a16:creationId xmlns:a16="http://schemas.microsoft.com/office/drawing/2014/main" id="{D8BEF4D7-47EC-69CE-1966-3A99F5F25C16}"/>
                  </a:ext>
                </a:extLst>
              </p:cNvPr>
              <p:cNvSpPr txBox="1">
                <a:spLocks noRot="1" noChangeAspect="1" noMove="1" noResize="1" noEditPoints="1" noAdjustHandles="1" noChangeArrowheads="1" noChangeShapeType="1" noTextEdit="1"/>
              </p:cNvSpPr>
              <p:nvPr/>
            </p:nvSpPr>
            <p:spPr>
              <a:xfrm>
                <a:off x="2597695" y="2989562"/>
                <a:ext cx="6996608" cy="276999"/>
              </a:xfrm>
              <a:prstGeom prst="rect">
                <a:avLst/>
              </a:prstGeom>
              <a:blipFill>
                <a:blip r:embed="rId7"/>
                <a:stretch>
                  <a:fillRect t="-30435" b="-50000"/>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0B7701A-37C8-B089-9AE2-26E51B199B14}"/>
                  </a:ext>
                </a:extLst>
              </p:cNvPr>
              <p:cNvSpPr txBox="1"/>
              <p:nvPr/>
            </p:nvSpPr>
            <p:spPr>
              <a:xfrm>
                <a:off x="0" y="6027003"/>
                <a:ext cx="3667933" cy="830997"/>
              </a:xfrm>
              <a:prstGeom prst="rect">
                <a:avLst/>
              </a:prstGeom>
              <a:noFill/>
              <a:ln w="12700">
                <a:noFill/>
              </a:ln>
            </p:spPr>
            <p:txBody>
              <a:bodyPr wrap="square" lIns="0" tIns="0" rIns="0" bIns="0" rtlCol="0">
                <a:spAutoFit/>
              </a:bodyPr>
              <a:lstStyle/>
              <a:p>
                <a:pPr defTabSz="346075"/>
                <a14:m>
                  <m:oMath xmlns:m="http://schemas.openxmlformats.org/officeDocument/2006/math">
                    <m:sSup>
                      <m:sSupPr>
                        <m:ctrlPr>
                          <a:rPr lang="en-US" b="0" i="1" smtClean="0">
                            <a:solidFill>
                              <a:srgbClr val="0070C0"/>
                            </a:solidFill>
                            <a:latin typeface="Cambria Math" panose="02040503050406030204" pitchFamily="18" charset="0"/>
                          </a:rPr>
                        </m:ctrlPr>
                      </m:sSupPr>
                      <m:e>
                        <m:r>
                          <a:rPr lang="en-US" i="1" smtClean="0">
                            <a:solidFill>
                              <a:srgbClr val="0070C0"/>
                            </a:solidFill>
                            <a:latin typeface="Cambria Math" panose="02040503050406030204" pitchFamily="18" charset="0"/>
                          </a:rPr>
                          <m:t>𝐷</m:t>
                        </m:r>
                      </m:e>
                      <m:sup>
                        <m:r>
                          <a:rPr lang="en-US" b="0" i="1" smtClean="0">
                            <a:solidFill>
                              <a:schemeClr val="bg1"/>
                            </a:solidFill>
                            <a:latin typeface="Cambria Math" panose="02040503050406030204" pitchFamily="18" charset="0"/>
                          </a:rPr>
                          <m:t>𝑣</m:t>
                        </m:r>
                      </m:sup>
                    </m:sSup>
                  </m:oMath>
                </a14:m>
                <a:r>
                  <a:rPr lang="en-US" dirty="0">
                    <a:solidFill>
                      <a:schemeClr val="accent6">
                        <a:lumMod val="40000"/>
                        <a:lumOff val="60000"/>
                      </a:schemeClr>
                    </a:solidFill>
                  </a:rPr>
                  <a:t>: Diffusion tensor</a:t>
                </a:r>
              </a:p>
              <a:p>
                <a:pPr defTabSz="346075"/>
                <a14:m>
                  <m:oMath xmlns:m="http://schemas.openxmlformats.org/officeDocument/2006/math">
                    <m:r>
                      <a:rPr lang="en-US" i="1">
                        <a:solidFill>
                          <a:srgbClr val="E71FE7"/>
                        </a:solidFill>
                        <a:latin typeface="Cambria Math" panose="02040503050406030204" pitchFamily="18" charset="0"/>
                      </a:rPr>
                      <m:t>𝜏</m:t>
                    </m:r>
                    <m:r>
                      <a:rPr lang="en-US" i="1">
                        <a:solidFill>
                          <a:schemeClr val="bg1"/>
                        </a:solidFill>
                        <a:latin typeface="Cambria Math" panose="02040503050406030204" pitchFamily="18" charset="0"/>
                      </a:rPr>
                      <m:t>=</m:t>
                    </m:r>
                    <m:r>
                      <m:rPr>
                        <m:sty m:val="p"/>
                      </m:rPr>
                      <a:rPr lang="en-US" smtClean="0">
                        <a:solidFill>
                          <a:schemeClr val="bg1"/>
                        </a:solidFill>
                        <a:latin typeface="Cambria Math" panose="02040503050406030204" pitchFamily="18" charset="0"/>
                      </a:rPr>
                      <m:t>Δ</m:t>
                    </m:r>
                    <m:r>
                      <a:rPr lang="en-US" i="1">
                        <a:solidFill>
                          <a:schemeClr val="bg1"/>
                        </a:solidFill>
                        <a:latin typeface="Cambria Math" panose="02040503050406030204" pitchFamily="18" charset="0"/>
                      </a:rPr>
                      <m:t>−</m:t>
                    </m:r>
                    <m:f>
                      <m:fPr>
                        <m:type m:val="lin"/>
                        <m:ctrlPr>
                          <a:rPr lang="en-US" i="1">
                            <a:solidFill>
                              <a:schemeClr val="bg1"/>
                            </a:solidFill>
                            <a:latin typeface="Cambria Math" panose="02040503050406030204" pitchFamily="18" charset="0"/>
                          </a:rPr>
                        </m:ctrlPr>
                      </m:fPr>
                      <m:num>
                        <m:r>
                          <a:rPr lang="en-US" i="1" smtClean="0">
                            <a:solidFill>
                              <a:schemeClr val="bg1"/>
                            </a:solidFill>
                            <a:latin typeface="Cambria Math" panose="02040503050406030204" pitchFamily="18" charset="0"/>
                          </a:rPr>
                          <m:t>𝛿</m:t>
                        </m:r>
                      </m:num>
                      <m:den>
                        <m:r>
                          <a:rPr lang="en-US" i="1">
                            <a:solidFill>
                              <a:schemeClr val="bg1"/>
                            </a:solidFill>
                            <a:latin typeface="Cambria Math" panose="02040503050406030204" pitchFamily="18" charset="0"/>
                          </a:rPr>
                          <m:t>3</m:t>
                        </m:r>
                      </m:den>
                    </m:f>
                  </m:oMath>
                </a14:m>
                <a:r>
                  <a:rPr lang="en-US" dirty="0">
                    <a:solidFill>
                      <a:schemeClr val="accent6">
                        <a:lumMod val="40000"/>
                        <a:lumOff val="60000"/>
                      </a:schemeClr>
                    </a:solidFill>
                  </a:rPr>
                  <a:t>: Diffusion time</a:t>
                </a:r>
              </a:p>
              <a:p>
                <a:pPr defTabSz="346075"/>
                <a14:m>
                  <m:oMath xmlns:m="http://schemas.openxmlformats.org/officeDocument/2006/math">
                    <m:r>
                      <a:rPr lang="en-US" i="1">
                        <a:solidFill>
                          <a:srgbClr val="FFFF00"/>
                        </a:solidFill>
                        <a:latin typeface="Cambria Math" panose="02040503050406030204" pitchFamily="18" charset="0"/>
                      </a:rPr>
                      <m:t>𝑤</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Relaxation-time weighting</a:t>
                </a:r>
              </a:p>
            </p:txBody>
          </p:sp>
        </mc:Choice>
        <mc:Fallback xmlns="">
          <p:sp>
            <p:nvSpPr>
              <p:cNvPr id="3" name="TextBox 2">
                <a:extLst>
                  <a:ext uri="{FF2B5EF4-FFF2-40B4-BE49-F238E27FC236}">
                    <a16:creationId xmlns:a16="http://schemas.microsoft.com/office/drawing/2014/main" id="{D0B7701A-37C8-B089-9AE2-26E51B199B14}"/>
                  </a:ext>
                </a:extLst>
              </p:cNvPr>
              <p:cNvSpPr txBox="1">
                <a:spLocks noRot="1" noChangeAspect="1" noMove="1" noResize="1" noEditPoints="1" noAdjustHandles="1" noChangeArrowheads="1" noChangeShapeType="1" noTextEdit="1"/>
              </p:cNvSpPr>
              <p:nvPr/>
            </p:nvSpPr>
            <p:spPr>
              <a:xfrm>
                <a:off x="0" y="6027003"/>
                <a:ext cx="3667933" cy="830997"/>
              </a:xfrm>
              <a:prstGeom prst="rect">
                <a:avLst/>
              </a:prstGeom>
              <a:blipFill>
                <a:blip r:embed="rId8"/>
                <a:stretch>
                  <a:fillRect l="-2159" t="-25000" b="-50735"/>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987318F-E423-2269-156F-E9A8562EECA1}"/>
                  </a:ext>
                </a:extLst>
              </p:cNvPr>
              <p:cNvSpPr txBox="1"/>
              <p:nvPr/>
            </p:nvSpPr>
            <p:spPr>
              <a:xfrm>
                <a:off x="4874149" y="6303999"/>
                <a:ext cx="2443702" cy="553998"/>
              </a:xfrm>
              <a:prstGeom prst="rect">
                <a:avLst/>
              </a:prstGeom>
              <a:noFill/>
              <a:ln w="12700">
                <a:noFill/>
              </a:ln>
            </p:spPr>
            <p:txBody>
              <a:bodyPr wrap="square" lIns="0" tIns="0" rIns="0" bIns="0" rtlCol="0">
                <a:spAutoFit/>
              </a:bodyPr>
              <a:lstStyle/>
              <a:p>
                <a:pPr defTabSz="346075"/>
                <a14:m>
                  <m:oMath xmlns:m="http://schemas.openxmlformats.org/officeDocument/2006/math">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𝑆</m:t>
                        </m:r>
                      </m:e>
                      <m:sup>
                        <m:r>
                          <a:rPr lang="en-US" i="1">
                            <a:solidFill>
                              <a:schemeClr val="bg1"/>
                            </a:solidFill>
                            <a:latin typeface="Cambria Math" panose="02040503050406030204" pitchFamily="18" charset="0"/>
                          </a:rPr>
                          <m:t>𝑣</m:t>
                        </m:r>
                      </m:sup>
                    </m:sSup>
                  </m:oMath>
                </a14:m>
                <a:r>
                  <a:rPr lang="en-US" dirty="0">
                    <a:solidFill>
                      <a:schemeClr val="accent6">
                        <a:lumMod val="40000"/>
                        <a:lumOff val="60000"/>
                      </a:schemeClr>
                    </a:solidFill>
                  </a:rPr>
                  <a:t>: dMRI signal at voxel </a:t>
                </a:r>
                <a14:m>
                  <m:oMath xmlns:m="http://schemas.openxmlformats.org/officeDocument/2006/math">
                    <m:r>
                      <a:rPr lang="en-US" i="1" smtClean="0">
                        <a:solidFill>
                          <a:schemeClr val="bg1"/>
                        </a:solidFill>
                        <a:latin typeface="Cambria Math" panose="02040503050406030204" pitchFamily="18" charset="0"/>
                      </a:rPr>
                      <m:t>𝑣</m:t>
                    </m:r>
                  </m:oMath>
                </a14:m>
                <a:endParaRPr lang="en-US" dirty="0">
                  <a:solidFill>
                    <a:schemeClr val="accent6">
                      <a:lumMod val="40000"/>
                      <a:lumOff val="60000"/>
                    </a:schemeClr>
                  </a:solidFill>
                </a:endParaRPr>
              </a:p>
              <a:p>
                <a:pPr defTabSz="346075"/>
                <a14:m>
                  <m:oMath xmlns:m="http://schemas.openxmlformats.org/officeDocument/2006/math">
                    <m:r>
                      <a:rPr lang="en-US" i="1">
                        <a:solidFill>
                          <a:schemeClr val="bg1"/>
                        </a:solidFill>
                        <a:latin typeface="Cambria Math" panose="02040503050406030204" pitchFamily="18" charset="0"/>
                      </a:rPr>
                      <m:t>𝜌</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Proton density</a:t>
                </a:r>
              </a:p>
            </p:txBody>
          </p:sp>
        </mc:Choice>
        <mc:Fallback xmlns="">
          <p:sp>
            <p:nvSpPr>
              <p:cNvPr id="6" name="TextBox 5">
                <a:extLst>
                  <a:ext uri="{FF2B5EF4-FFF2-40B4-BE49-F238E27FC236}">
                    <a16:creationId xmlns:a16="http://schemas.microsoft.com/office/drawing/2014/main" id="{E987318F-E423-2269-156F-E9A8562EECA1}"/>
                  </a:ext>
                </a:extLst>
              </p:cNvPr>
              <p:cNvSpPr txBox="1">
                <a:spLocks noRot="1" noChangeAspect="1" noMove="1" noResize="1" noEditPoints="1" noAdjustHandles="1" noChangeArrowheads="1" noChangeShapeType="1" noTextEdit="1"/>
              </p:cNvSpPr>
              <p:nvPr/>
            </p:nvSpPr>
            <p:spPr>
              <a:xfrm>
                <a:off x="4874149" y="6303999"/>
                <a:ext cx="2443702" cy="553998"/>
              </a:xfrm>
              <a:prstGeom prst="rect">
                <a:avLst/>
              </a:prstGeom>
              <a:blipFill>
                <a:blip r:embed="rId9"/>
                <a:stretch>
                  <a:fillRect l="-3500" t="-14286" b="-25275"/>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8E50F00-87D5-38CE-C33C-A1FEBC4EB12A}"/>
                  </a:ext>
                </a:extLst>
              </p:cNvPr>
              <p:cNvSpPr txBox="1"/>
              <p:nvPr/>
            </p:nvSpPr>
            <p:spPr>
              <a:xfrm>
                <a:off x="1524000" y="2107973"/>
                <a:ext cx="9143998" cy="369332"/>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chemeClr val="bg1"/>
                          </a:solidFill>
                          <a:latin typeface="Cambria Math" panose="02040503050406030204" pitchFamily="18" charset="0"/>
                        </a:rPr>
                        <m:t>=</m:t>
                      </m:r>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10</m:t>
                          </m:r>
                        </m:e>
                        <m:sup>
                          <m:r>
                            <a:rPr lang="en-US" sz="2400" i="1">
                              <a:solidFill>
                                <a:schemeClr val="bg1"/>
                              </a:solidFill>
                              <a:latin typeface="Cambria Math" panose="02040503050406030204" pitchFamily="18" charset="0"/>
                            </a:rPr>
                            <m:t>−3</m:t>
                          </m:r>
                        </m:sup>
                      </m:sSup>
                      <m:r>
                        <a:rPr lang="en-US" sz="2400" i="1">
                          <a:solidFill>
                            <a:schemeClr val="bg1"/>
                          </a:solidFill>
                          <a:latin typeface="Cambria Math" panose="02040503050406030204" pitchFamily="18" charset="0"/>
                        </a:rPr>
                        <m:t>~</m:t>
                      </m:r>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10</m:t>
                          </m:r>
                        </m:e>
                        <m:sup>
                          <m:r>
                            <a:rPr lang="en-US" sz="2400" i="1">
                              <a:solidFill>
                                <a:schemeClr val="bg1"/>
                              </a:solidFill>
                              <a:latin typeface="Cambria Math" panose="02040503050406030204" pitchFamily="18" charset="0"/>
                            </a:rPr>
                            <m:t>−4</m:t>
                          </m:r>
                        </m:sup>
                      </m:sSup>
                    </m:oMath>
                  </m:oMathPara>
                </a14:m>
                <a:endParaRPr lang="en-US" sz="2400" i="1" dirty="0">
                  <a:solidFill>
                    <a:schemeClr val="bg1"/>
                  </a:solidFill>
                  <a:latin typeface="Cambria Math" panose="02040503050406030204" pitchFamily="18" charset="0"/>
                </a:endParaRPr>
              </a:p>
            </p:txBody>
          </p:sp>
        </mc:Choice>
        <mc:Fallback xmlns="">
          <p:sp>
            <p:nvSpPr>
              <p:cNvPr id="5" name="TextBox 4">
                <a:extLst>
                  <a:ext uri="{FF2B5EF4-FFF2-40B4-BE49-F238E27FC236}">
                    <a16:creationId xmlns:a16="http://schemas.microsoft.com/office/drawing/2014/main" id="{08E50F00-87D5-38CE-C33C-A1FEBC4EB12A}"/>
                  </a:ext>
                </a:extLst>
              </p:cNvPr>
              <p:cNvSpPr txBox="1">
                <a:spLocks noRot="1" noChangeAspect="1" noMove="1" noResize="1" noEditPoints="1" noAdjustHandles="1" noChangeArrowheads="1" noChangeShapeType="1" noTextEdit="1"/>
              </p:cNvSpPr>
              <p:nvPr/>
            </p:nvSpPr>
            <p:spPr>
              <a:xfrm>
                <a:off x="1524000" y="2107973"/>
                <a:ext cx="9143998" cy="369332"/>
              </a:xfrm>
              <a:prstGeom prst="rect">
                <a:avLst/>
              </a:prstGeom>
              <a:blipFill>
                <a:blip r:embed="rId10"/>
                <a:stretch>
                  <a:fillRect b="-10000"/>
                </a:stretch>
              </a:blipFill>
            </p:spPr>
            <p:txBody>
              <a:bodyPr/>
              <a:lstStyle/>
              <a:p>
                <a:r>
                  <a:rPr lang="en-US">
                    <a:noFill/>
                  </a:rPr>
                  <a:t> </a:t>
                </a:r>
              </a:p>
            </p:txBody>
          </p:sp>
        </mc:Fallback>
      </mc:AlternateContent>
      <p:pic>
        <p:nvPicPr>
          <p:cNvPr id="20" name="Audio 19">
            <a:hlinkClick r:id="" action="ppaction://media"/>
            <a:extLst>
              <a:ext uri="{FF2B5EF4-FFF2-40B4-BE49-F238E27FC236}">
                <a16:creationId xmlns:a16="http://schemas.microsoft.com/office/drawing/2014/main" id="{47A70C0C-D9CC-AB67-39E8-A29DFECBF3DF}"/>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87500" t="-287500" r="-287500" b="-28750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308643970"/>
      </p:ext>
    </p:extLst>
  </p:cSld>
  <p:clrMapOvr>
    <a:masterClrMapping/>
  </p:clrMapOvr>
  <mc:AlternateContent xmlns:mc="http://schemas.openxmlformats.org/markup-compatibility/2006">
    <mc:Choice xmlns:p14="http://schemas.microsoft.com/office/powerpoint/2010/main" Requires="p14">
      <p:transition spd="med" p14:dur="700" advTm="27200">
        <p:fade/>
      </p:transition>
    </mc:Choice>
    <mc:Fallback>
      <p:transition spd="med" advTm="27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0"/>
                </p:tgtEl>
              </p:cMediaNode>
            </p:audio>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782274" y="3"/>
            <a:ext cx="10627453" cy="52546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Results: </a:t>
            </a:r>
            <a:r>
              <a:rPr lang="en-US" sz="3600" b="1" spc="150" dirty="0">
                <a:ln w="11430"/>
                <a:solidFill>
                  <a:srgbClr val="66FF33"/>
                </a:solidFill>
              </a:rPr>
              <a:t>Human Connectome Project (</a:t>
            </a:r>
            <a:r>
              <a:rPr lang="en-US" sz="3600" b="1" i="1" spc="150" dirty="0">
                <a:ln w="11430"/>
                <a:solidFill>
                  <a:srgbClr val="66FF33"/>
                </a:solidFill>
              </a:rPr>
              <a:t>in vivo</a:t>
            </a:r>
            <a:r>
              <a:rPr lang="en-US" sz="3600" b="1" spc="150" dirty="0">
                <a:ln w="11430"/>
                <a:solidFill>
                  <a:srgbClr val="66FF33"/>
                </a:solidFill>
              </a:rPr>
              <a:t>)</a:t>
            </a:r>
          </a:p>
        </p:txBody>
      </p:sp>
      <p:pic>
        <p:nvPicPr>
          <p:cNvPr id="7" name="Picture 6" descr="A picture containing art, circle, colorfulness, fractal art&#10;&#10;Description automatically generated">
            <a:extLst>
              <a:ext uri="{FF2B5EF4-FFF2-40B4-BE49-F238E27FC236}">
                <a16:creationId xmlns:a16="http://schemas.microsoft.com/office/drawing/2014/main" id="{1A62CF2E-EFE1-BADE-2530-B56EF4E890CE}"/>
              </a:ext>
            </a:extLst>
          </p:cNvPr>
          <p:cNvPicPr>
            <a:picLocks noChangeAspect="1"/>
          </p:cNvPicPr>
          <p:nvPr/>
        </p:nvPicPr>
        <p:blipFill>
          <a:blip r:embed="rId5"/>
          <a:stretch>
            <a:fillRect/>
          </a:stretch>
        </p:blipFill>
        <p:spPr>
          <a:xfrm>
            <a:off x="1280560" y="802470"/>
            <a:ext cx="9630880" cy="5778528"/>
          </a:xfrm>
          <a:prstGeom prst="rect">
            <a:avLst/>
          </a:prstGeom>
        </p:spPr>
      </p:pic>
      <p:sp>
        <p:nvSpPr>
          <p:cNvPr id="8" name="TextBox 7">
            <a:extLst>
              <a:ext uri="{FF2B5EF4-FFF2-40B4-BE49-F238E27FC236}">
                <a16:creationId xmlns:a16="http://schemas.microsoft.com/office/drawing/2014/main" id="{DDCC4BA4-0BC0-68E0-AE8C-CF6B22BB52E5}"/>
              </a:ext>
            </a:extLst>
          </p:cNvPr>
          <p:cNvSpPr txBox="1"/>
          <p:nvPr/>
        </p:nvSpPr>
        <p:spPr>
          <a:xfrm>
            <a:off x="3737113" y="525471"/>
            <a:ext cx="4717774" cy="276999"/>
          </a:xfrm>
          <a:prstGeom prst="rect">
            <a:avLst/>
          </a:prstGeom>
          <a:noFill/>
          <a:ln w="12700">
            <a:noFill/>
          </a:ln>
        </p:spPr>
        <p:txBody>
          <a:bodyPr wrap="square" lIns="0" tIns="0" rIns="0" bIns="0" rtlCol="0">
            <a:spAutoFit/>
          </a:bodyPr>
          <a:lstStyle/>
          <a:p>
            <a:pPr algn="ctr" defTabSz="346075"/>
            <a:r>
              <a:rPr lang="en-US" dirty="0">
                <a:solidFill>
                  <a:srgbClr val="FFFF00"/>
                </a:solidFill>
              </a:rPr>
              <a:t>Orientation of estimated gradient</a:t>
            </a:r>
          </a:p>
        </p:txBody>
      </p:sp>
      <p:sp>
        <p:nvSpPr>
          <p:cNvPr id="10" name="TextBox 9">
            <a:extLst>
              <a:ext uri="{FF2B5EF4-FFF2-40B4-BE49-F238E27FC236}">
                <a16:creationId xmlns:a16="http://schemas.microsoft.com/office/drawing/2014/main" id="{4D829321-90CD-8EAD-EEE8-2C3D4B1FBC12}"/>
              </a:ext>
            </a:extLst>
          </p:cNvPr>
          <p:cNvSpPr txBox="1"/>
          <p:nvPr/>
        </p:nvSpPr>
        <p:spPr>
          <a:xfrm>
            <a:off x="1280560" y="6580998"/>
            <a:ext cx="4815440" cy="276999"/>
          </a:xfrm>
          <a:prstGeom prst="rect">
            <a:avLst/>
          </a:prstGeom>
          <a:noFill/>
          <a:ln w="12700">
            <a:noFill/>
          </a:ln>
        </p:spPr>
        <p:txBody>
          <a:bodyPr wrap="square" lIns="0" tIns="0" rIns="0" bIns="0" rtlCol="0">
            <a:spAutoFit/>
          </a:bodyPr>
          <a:lstStyle/>
          <a:p>
            <a:pPr algn="ctr" defTabSz="346075"/>
            <a:r>
              <a:rPr lang="en-US" dirty="0">
                <a:solidFill>
                  <a:srgbClr val="FFFF00"/>
                </a:solidFill>
              </a:rPr>
              <a:t>Using the </a:t>
            </a:r>
            <a:r>
              <a:rPr lang="en-US" dirty="0">
                <a:solidFill>
                  <a:srgbClr val="FFC000"/>
                </a:solidFill>
              </a:rPr>
              <a:t>proposed model</a:t>
            </a:r>
          </a:p>
        </p:txBody>
      </p:sp>
      <p:sp>
        <p:nvSpPr>
          <p:cNvPr id="12" name="TextBox 11">
            <a:extLst>
              <a:ext uri="{FF2B5EF4-FFF2-40B4-BE49-F238E27FC236}">
                <a16:creationId xmlns:a16="http://schemas.microsoft.com/office/drawing/2014/main" id="{9EA1639E-1A09-897F-ED32-19BF18F851E6}"/>
              </a:ext>
            </a:extLst>
          </p:cNvPr>
          <p:cNvSpPr txBox="1"/>
          <p:nvPr/>
        </p:nvSpPr>
        <p:spPr>
          <a:xfrm>
            <a:off x="6096000" y="6574369"/>
            <a:ext cx="4815440" cy="276999"/>
          </a:xfrm>
          <a:prstGeom prst="rect">
            <a:avLst/>
          </a:prstGeom>
          <a:noFill/>
          <a:ln w="12700">
            <a:noFill/>
          </a:ln>
        </p:spPr>
        <p:txBody>
          <a:bodyPr wrap="square" lIns="0" tIns="0" rIns="0" bIns="0" rtlCol="0">
            <a:spAutoFit/>
          </a:bodyPr>
          <a:lstStyle/>
          <a:p>
            <a:pPr algn="ctr" defTabSz="346075"/>
            <a:r>
              <a:rPr lang="en-US" dirty="0">
                <a:solidFill>
                  <a:srgbClr val="FFFF00"/>
                </a:solidFill>
              </a:rPr>
              <a:t>Using the </a:t>
            </a:r>
            <a:r>
              <a:rPr lang="en-US" dirty="0">
                <a:solidFill>
                  <a:srgbClr val="FFC000"/>
                </a:solidFill>
              </a:rPr>
              <a:t>finite element approach</a:t>
            </a:r>
          </a:p>
        </p:txBody>
      </p:sp>
      <p:pic>
        <p:nvPicPr>
          <p:cNvPr id="18" name="Audio 17">
            <a:hlinkClick r:id="" action="ppaction://media"/>
            <a:extLst>
              <a:ext uri="{FF2B5EF4-FFF2-40B4-BE49-F238E27FC236}">
                <a16:creationId xmlns:a16="http://schemas.microsoft.com/office/drawing/2014/main" id="{D34601EA-A908-4360-8829-FFADA63E44C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5653634"/>
      </p:ext>
    </p:extLst>
  </p:cSld>
  <p:clrMapOvr>
    <a:masterClrMapping/>
  </p:clrMapOvr>
  <mc:AlternateContent xmlns:mc="http://schemas.openxmlformats.org/markup-compatibility/2006">
    <mc:Choice xmlns:p14="http://schemas.microsoft.com/office/powerpoint/2010/main" Requires="p14">
      <p:transition spd="med" p14:dur="700" advTm="20770">
        <p:fade/>
      </p:transition>
    </mc:Choice>
    <mc:Fallback>
      <p:transition spd="med" advTm="207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EB7F459-DD79-E04E-383F-6F444E2C32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8982" y="525472"/>
            <a:ext cx="8074037" cy="6055526"/>
          </a:xfrm>
          <a:prstGeom prst="rect">
            <a:avLst/>
          </a:prstGeom>
          <a:effectLst>
            <a:softEdge rad="31750"/>
          </a:effec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0B506F8-0B65-6FD3-3400-A6BBAFDACB82}"/>
                  </a:ext>
                </a:extLst>
              </p:cNvPr>
              <p:cNvSpPr txBox="1"/>
              <p:nvPr/>
            </p:nvSpPr>
            <p:spPr>
              <a:xfrm>
                <a:off x="0" y="6580998"/>
                <a:ext cx="12192000" cy="276999"/>
              </a:xfrm>
              <a:prstGeom prst="rect">
                <a:avLst/>
              </a:prstGeom>
              <a:noFill/>
              <a:ln w="12700">
                <a:noFill/>
              </a:ln>
            </p:spPr>
            <p:txBody>
              <a:bodyPr wrap="square" lIns="0" tIns="0" rIns="0" bIns="0" rtlCol="0">
                <a:spAutoFit/>
              </a:bodyPr>
              <a:lstStyle/>
              <a:p>
                <a:pPr algn="ctr" defTabSz="346075"/>
                <a14:m>
                  <m:oMath xmlns:m="http://schemas.openxmlformats.org/officeDocument/2006/math">
                    <m:r>
                      <a:rPr lang="en-US" b="0" i="1" smtClean="0">
                        <a:solidFill>
                          <a:schemeClr val="bg1"/>
                        </a:solidFill>
                        <a:latin typeface="Cambria Math" panose="02040503050406030204" pitchFamily="18" charset="0"/>
                      </a:rPr>
                      <m:t>𝜃</m:t>
                    </m:r>
                    <m:r>
                      <a:rPr lang="en-US" b="0" i="1" smtClean="0">
                        <a:solidFill>
                          <a:srgbClr val="FFFF00"/>
                        </a:solidFill>
                        <a:latin typeface="Cambria Math" panose="02040503050406030204" pitchFamily="18" charset="0"/>
                      </a:rPr>
                      <m:t>:</m:t>
                    </m:r>
                  </m:oMath>
                </a14:m>
                <a:r>
                  <a:rPr lang="en-US" dirty="0">
                    <a:solidFill>
                      <a:srgbClr val="FFFF00"/>
                    </a:solidFill>
                  </a:rPr>
                  <a:t> acute angle between the orientations estimated using the </a:t>
                </a:r>
                <a:r>
                  <a:rPr lang="en-US" dirty="0">
                    <a:solidFill>
                      <a:srgbClr val="FFC000"/>
                    </a:solidFill>
                  </a:rPr>
                  <a:t>proposed model</a:t>
                </a:r>
                <a:r>
                  <a:rPr lang="en-US" dirty="0">
                    <a:solidFill>
                      <a:srgbClr val="FFFF00"/>
                    </a:solidFill>
                  </a:rPr>
                  <a:t> and using the </a:t>
                </a:r>
                <a:r>
                  <a:rPr lang="en-US" dirty="0">
                    <a:solidFill>
                      <a:srgbClr val="FFC000"/>
                    </a:solidFill>
                  </a:rPr>
                  <a:t>finite element approach</a:t>
                </a:r>
              </a:p>
            </p:txBody>
          </p:sp>
        </mc:Choice>
        <mc:Fallback xmlns="">
          <p:sp>
            <p:nvSpPr>
              <p:cNvPr id="5" name="TextBox 4">
                <a:extLst>
                  <a:ext uri="{FF2B5EF4-FFF2-40B4-BE49-F238E27FC236}">
                    <a16:creationId xmlns:a16="http://schemas.microsoft.com/office/drawing/2014/main" id="{30B506F8-0B65-6FD3-3400-A6BBAFDACB82}"/>
                  </a:ext>
                </a:extLst>
              </p:cNvPr>
              <p:cNvSpPr txBox="1">
                <a:spLocks noRot="1" noChangeAspect="1" noMove="1" noResize="1" noEditPoints="1" noAdjustHandles="1" noChangeArrowheads="1" noChangeShapeType="1" noTextEdit="1"/>
              </p:cNvSpPr>
              <p:nvPr/>
            </p:nvSpPr>
            <p:spPr>
              <a:xfrm>
                <a:off x="0" y="6580998"/>
                <a:ext cx="12192000" cy="276999"/>
              </a:xfrm>
              <a:prstGeom prst="rect">
                <a:avLst/>
              </a:prstGeom>
              <a:blipFill>
                <a:blip r:embed="rId7"/>
                <a:stretch>
                  <a:fillRect t="-28889" b="-51111"/>
                </a:stretch>
              </a:blipFill>
              <a:ln w="12700">
                <a:noFill/>
              </a:ln>
            </p:spPr>
            <p:txBody>
              <a:bodyPr/>
              <a:lstStyle/>
              <a:p>
                <a:r>
                  <a:rPr lang="en-US">
                    <a:noFill/>
                  </a:rPr>
                  <a:t> </a:t>
                </a:r>
              </a:p>
            </p:txBody>
          </p:sp>
        </mc:Fallback>
      </mc:AlternateContent>
      <p:sp>
        <p:nvSpPr>
          <p:cNvPr id="2" name="Title 1">
            <a:extLst>
              <a:ext uri="{FF2B5EF4-FFF2-40B4-BE49-F238E27FC236}">
                <a16:creationId xmlns:a16="http://schemas.microsoft.com/office/drawing/2014/main" id="{BDF58CC7-6977-FBEE-CF55-1A17E184462B}"/>
              </a:ext>
            </a:extLst>
          </p:cNvPr>
          <p:cNvSpPr txBox="1">
            <a:spLocks/>
          </p:cNvSpPr>
          <p:nvPr/>
        </p:nvSpPr>
        <p:spPr>
          <a:xfrm>
            <a:off x="782274" y="3"/>
            <a:ext cx="10627453" cy="52546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Results: </a:t>
            </a:r>
            <a:r>
              <a:rPr lang="en-US" sz="3600" b="1" spc="150" dirty="0">
                <a:ln w="11430"/>
                <a:solidFill>
                  <a:srgbClr val="66FF33"/>
                </a:solidFill>
              </a:rPr>
              <a:t>Human Connectome Project (</a:t>
            </a:r>
            <a:r>
              <a:rPr lang="en-US" sz="3600" b="1" i="1" spc="150" dirty="0">
                <a:ln w="11430"/>
                <a:solidFill>
                  <a:srgbClr val="66FF33"/>
                </a:solidFill>
              </a:rPr>
              <a:t>in vivo</a:t>
            </a:r>
            <a:r>
              <a:rPr lang="en-US" sz="3600" b="1" spc="150" dirty="0">
                <a:ln w="11430"/>
                <a:solidFill>
                  <a:srgbClr val="66FF33"/>
                </a:solidFill>
              </a:rPr>
              <a:t>)</a:t>
            </a:r>
          </a:p>
        </p:txBody>
      </p:sp>
      <p:pic>
        <p:nvPicPr>
          <p:cNvPr id="29" name="Audio 28">
            <a:hlinkClick r:id="" action="ppaction://media"/>
            <a:extLst>
              <a:ext uri="{FF2B5EF4-FFF2-40B4-BE49-F238E27FC236}">
                <a16:creationId xmlns:a16="http://schemas.microsoft.com/office/drawing/2014/main" id="{255FC071-C923-8289-415A-B5BAF13BE9A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2171713"/>
      </p:ext>
    </p:extLst>
  </p:cSld>
  <p:clrMapOvr>
    <a:masterClrMapping/>
  </p:clrMapOvr>
  <mc:AlternateContent xmlns:mc="http://schemas.openxmlformats.org/markup-compatibility/2006">
    <mc:Choice xmlns:p14="http://schemas.microsoft.com/office/powerpoint/2010/main" Requires="p14">
      <p:transition spd="med" p14:dur="700" advTm="15816">
        <p:fade/>
      </p:transition>
    </mc:Choice>
    <mc:Fallback>
      <p:transition spd="med" advTm="158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609600" y="3"/>
            <a:ext cx="10972800" cy="52546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Results: </a:t>
            </a:r>
            <a:r>
              <a:rPr lang="en-US" sz="3600" b="1" spc="150" dirty="0">
                <a:ln w="11430"/>
                <a:solidFill>
                  <a:srgbClr val="66FF33"/>
                </a:solidFill>
              </a:rPr>
              <a:t>Acquired Stimulated-Echo dMRI (</a:t>
            </a:r>
            <a:r>
              <a:rPr lang="en-US" sz="3600" b="1" i="1" spc="150" dirty="0">
                <a:ln w="11430"/>
                <a:solidFill>
                  <a:srgbClr val="66FF33"/>
                </a:solidFill>
              </a:rPr>
              <a:t>ex vivo</a:t>
            </a:r>
            <a:r>
              <a:rPr lang="en-US" sz="3600" b="1" spc="150" dirty="0">
                <a:ln w="11430"/>
                <a:solidFill>
                  <a:srgbClr val="66FF33"/>
                </a:solidFill>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0B506F8-0B65-6FD3-3400-A6BBAFDACB82}"/>
                  </a:ext>
                </a:extLst>
              </p:cNvPr>
              <p:cNvSpPr txBox="1"/>
              <p:nvPr/>
            </p:nvSpPr>
            <p:spPr>
              <a:xfrm>
                <a:off x="0" y="6580998"/>
                <a:ext cx="12192000" cy="276999"/>
              </a:xfrm>
              <a:prstGeom prst="rect">
                <a:avLst/>
              </a:prstGeom>
              <a:noFill/>
              <a:ln w="12700">
                <a:noFill/>
              </a:ln>
            </p:spPr>
            <p:txBody>
              <a:bodyPr wrap="square" lIns="0" tIns="0" rIns="0" bIns="0" rtlCol="0">
                <a:spAutoFit/>
              </a:bodyPr>
              <a:lstStyle/>
              <a:p>
                <a:pPr algn="ctr" defTabSz="346075"/>
                <a:r>
                  <a:rPr lang="en-US" dirty="0">
                    <a:solidFill>
                      <a:srgbClr val="FFFF00"/>
                    </a:solidFill>
                  </a:rPr>
                  <a:t>Acquired with </a:t>
                </a:r>
                <a14:m>
                  <m:oMath xmlns:m="http://schemas.openxmlformats.org/officeDocument/2006/math">
                    <m:r>
                      <a:rPr lang="en-US" b="1" i="1" smtClean="0">
                        <a:solidFill>
                          <a:srgbClr val="E71FE7"/>
                        </a:solidFill>
                        <a:latin typeface="Cambria Math" panose="02040503050406030204" pitchFamily="18" charset="0"/>
                      </a:rPr>
                      <m:t>𝝉</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𝟏</m:t>
                    </m:r>
                  </m:oMath>
                </a14:m>
                <a:r>
                  <a:rPr lang="en-US" b="1" dirty="0">
                    <a:solidFill>
                      <a:schemeClr val="bg1"/>
                    </a:solidFill>
                  </a:rPr>
                  <a:t> </a:t>
                </a:r>
                <a:r>
                  <a:rPr lang="en-US" b="1" dirty="0">
                    <a:solidFill>
                      <a:srgbClr val="FFFF00"/>
                    </a:solidFill>
                  </a:rPr>
                  <a:t>sec.</a:t>
                </a:r>
                <a:r>
                  <a:rPr lang="en-US" dirty="0">
                    <a:solidFill>
                      <a:srgbClr val="FFFF00"/>
                    </a:solidFill>
                  </a:rPr>
                  <a:t>, </a:t>
                </a:r>
                <a:r>
                  <a:rPr lang="en-US" dirty="0">
                    <a:solidFill>
                      <a:schemeClr val="bg1"/>
                    </a:solidFill>
                  </a:rPr>
                  <a:t>256</a:t>
                </a:r>
                <a:r>
                  <a:rPr lang="en-US" dirty="0">
                    <a:solidFill>
                      <a:srgbClr val="FFFF00"/>
                    </a:solidFill>
                  </a:rPr>
                  <a:t> diffusion directions with </a:t>
                </a:r>
                <a:r>
                  <a:rPr lang="en-US" dirty="0">
                    <a:solidFill>
                      <a:schemeClr val="bg1"/>
                    </a:solidFill>
                  </a:rPr>
                  <a:t>b=1000 s/mm²</a:t>
                </a:r>
                <a:r>
                  <a:rPr lang="en-US" dirty="0">
                    <a:solidFill>
                      <a:srgbClr val="FFFF00"/>
                    </a:solidFill>
                  </a:rPr>
                  <a:t>, </a:t>
                </a:r>
                <a:r>
                  <a:rPr lang="en-US" dirty="0">
                    <a:solidFill>
                      <a:schemeClr val="bg1"/>
                    </a:solidFill>
                  </a:rPr>
                  <a:t>8</a:t>
                </a:r>
                <a:r>
                  <a:rPr lang="en-US" dirty="0">
                    <a:solidFill>
                      <a:srgbClr val="FFFF00"/>
                    </a:solidFill>
                  </a:rPr>
                  <a:t> repetitions, </a:t>
                </a:r>
                <a:r>
                  <a:rPr lang="en-US" dirty="0">
                    <a:solidFill>
                      <a:schemeClr val="bg1"/>
                    </a:solidFill>
                  </a:rPr>
                  <a:t>320</a:t>
                </a:r>
                <a:r>
                  <a:rPr lang="en-US" dirty="0">
                    <a:solidFill>
                      <a:srgbClr val="FFFF00"/>
                    </a:solidFill>
                  </a:rPr>
                  <a:t> b=0 images, isotropic voxel size of </a:t>
                </a:r>
                <a:r>
                  <a:rPr lang="en-US" dirty="0">
                    <a:solidFill>
                      <a:schemeClr val="bg1"/>
                    </a:solidFill>
                  </a:rPr>
                  <a:t>2 mm</a:t>
                </a:r>
                <a:r>
                  <a:rPr lang="en-US" dirty="0">
                    <a:solidFill>
                      <a:srgbClr val="FFFF00"/>
                    </a:solidFill>
                  </a:rPr>
                  <a:t>.</a:t>
                </a:r>
                <a:endParaRPr lang="en-US" dirty="0">
                  <a:solidFill>
                    <a:srgbClr val="FFC000"/>
                  </a:solidFill>
                </a:endParaRPr>
              </a:p>
            </p:txBody>
          </p:sp>
        </mc:Choice>
        <mc:Fallback xmlns="">
          <p:sp>
            <p:nvSpPr>
              <p:cNvPr id="5" name="TextBox 4">
                <a:extLst>
                  <a:ext uri="{FF2B5EF4-FFF2-40B4-BE49-F238E27FC236}">
                    <a16:creationId xmlns:a16="http://schemas.microsoft.com/office/drawing/2014/main" id="{30B506F8-0B65-6FD3-3400-A6BBAFDACB82}"/>
                  </a:ext>
                </a:extLst>
              </p:cNvPr>
              <p:cNvSpPr txBox="1">
                <a:spLocks noRot="1" noChangeAspect="1" noMove="1" noResize="1" noEditPoints="1" noAdjustHandles="1" noChangeArrowheads="1" noChangeShapeType="1" noTextEdit="1"/>
              </p:cNvSpPr>
              <p:nvPr/>
            </p:nvSpPr>
            <p:spPr>
              <a:xfrm>
                <a:off x="0" y="6580998"/>
                <a:ext cx="12192000" cy="276999"/>
              </a:xfrm>
              <a:prstGeom prst="rect">
                <a:avLst/>
              </a:prstGeom>
              <a:blipFill>
                <a:blip r:embed="rId5"/>
                <a:stretch>
                  <a:fillRect l="-700" t="-28889" r="-700" b="-51111"/>
                </a:stretch>
              </a:blipFill>
              <a:ln w="12700">
                <a:noFill/>
              </a:ln>
            </p:spPr>
            <p:txBody>
              <a:bodyPr/>
              <a:lstStyle/>
              <a:p>
                <a:r>
                  <a:rPr lang="en-US">
                    <a:noFill/>
                  </a:rPr>
                  <a:t> </a:t>
                </a:r>
              </a:p>
            </p:txBody>
          </p:sp>
        </mc:Fallback>
      </mc:AlternateContent>
      <p:pic>
        <p:nvPicPr>
          <p:cNvPr id="6" name="Picture 5" descr="A picture containing art, screenshot&#10;&#10;Description automatically generated">
            <a:extLst>
              <a:ext uri="{FF2B5EF4-FFF2-40B4-BE49-F238E27FC236}">
                <a16:creationId xmlns:a16="http://schemas.microsoft.com/office/drawing/2014/main" id="{7A439732-920B-9DFC-CA4A-036F2D84867F}"/>
              </a:ext>
            </a:extLst>
          </p:cNvPr>
          <p:cNvPicPr>
            <a:picLocks noChangeAspect="1"/>
          </p:cNvPicPr>
          <p:nvPr/>
        </p:nvPicPr>
        <p:blipFill>
          <a:blip r:embed="rId6"/>
          <a:stretch>
            <a:fillRect/>
          </a:stretch>
        </p:blipFill>
        <p:spPr>
          <a:xfrm>
            <a:off x="2618899" y="525471"/>
            <a:ext cx="6954202" cy="6058396"/>
          </a:xfrm>
          <a:prstGeom prst="rect">
            <a:avLst/>
          </a:prstGeom>
          <a:effectLst>
            <a:softEdge rad="31750"/>
          </a:effectLst>
        </p:spPr>
      </p:pic>
      <p:pic>
        <p:nvPicPr>
          <p:cNvPr id="23" name="Audio 22">
            <a:hlinkClick r:id="" action="ppaction://media"/>
            <a:extLst>
              <a:ext uri="{FF2B5EF4-FFF2-40B4-BE49-F238E27FC236}">
                <a16:creationId xmlns:a16="http://schemas.microsoft.com/office/drawing/2014/main" id="{095CECB8-BE0B-CCFA-F0B3-DF3955CC7A1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290980"/>
      </p:ext>
    </p:extLst>
  </p:cSld>
  <p:clrMapOvr>
    <a:masterClrMapping/>
  </p:clrMapOvr>
  <mc:AlternateContent xmlns:mc="http://schemas.openxmlformats.org/markup-compatibility/2006">
    <mc:Choice xmlns:p14="http://schemas.microsoft.com/office/powerpoint/2010/main" Requires="p14">
      <p:transition spd="med" p14:dur="700" advTm="18397">
        <p:fade/>
      </p:transition>
    </mc:Choice>
    <mc:Fallback>
      <p:transition spd="med" advTm="183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07938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effectLst>
                  <a:outerShdw blurRad="25400" algn="tl" rotWithShape="0">
                    <a:srgbClr val="000000">
                      <a:alpha val="43000"/>
                    </a:srgbClr>
                  </a:outerShdw>
                </a:effectLst>
              </a:rPr>
              <a:t>Estimation of the Spatial Gradient of the MR Image from the Diffusion Profile</a:t>
            </a:r>
            <a:endParaRPr lang="en-US" sz="3600" b="1" spc="150" dirty="0">
              <a:ln w="11430"/>
              <a:solidFill>
                <a:srgbClr val="66FF33"/>
              </a:solidFill>
            </a:endParaRPr>
          </a:p>
        </p:txBody>
      </p:sp>
      <p:sp>
        <p:nvSpPr>
          <p:cNvPr id="5" name="TextBox 4">
            <a:extLst>
              <a:ext uri="{FF2B5EF4-FFF2-40B4-BE49-F238E27FC236}">
                <a16:creationId xmlns:a16="http://schemas.microsoft.com/office/drawing/2014/main" id="{30B506F8-0B65-6FD3-3400-A6BBAFDACB82}"/>
              </a:ext>
            </a:extLst>
          </p:cNvPr>
          <p:cNvSpPr txBox="1"/>
          <p:nvPr/>
        </p:nvSpPr>
        <p:spPr>
          <a:xfrm>
            <a:off x="0" y="6303999"/>
            <a:ext cx="12192000" cy="553998"/>
          </a:xfrm>
          <a:prstGeom prst="rect">
            <a:avLst/>
          </a:prstGeom>
          <a:noFill/>
          <a:ln w="12700">
            <a:noFill/>
          </a:ln>
        </p:spPr>
        <p:txBody>
          <a:bodyPr wrap="square" lIns="91440" tIns="0" rIns="91440" bIns="0" rtlCol="0">
            <a:spAutoFit/>
          </a:bodyPr>
          <a:lstStyle/>
          <a:p>
            <a:pPr algn="just" defTabSz="346075"/>
            <a:r>
              <a:rPr lang="en-US" dirty="0">
                <a:solidFill>
                  <a:schemeClr val="accent4"/>
                </a:solidFill>
                <a:ea typeface="Times New Roman" panose="02020603050405020304" pitchFamily="18" charset="0"/>
              </a:rPr>
              <a:t>I. Aganj, M. Vera, T. Feiweier, A. J. van der Kouwe, J. E. Kirsch, and B. Fischl, “</a:t>
            </a:r>
            <a:r>
              <a:rPr lang="en-US" dirty="0">
                <a:solidFill>
                  <a:srgbClr val="E71FE7"/>
                </a:solidFill>
                <a:ea typeface="Times New Roman" panose="02020603050405020304" pitchFamily="18" charset="0"/>
              </a:rPr>
              <a:t>Estimation of the spatial gradient of the MR image from the diffusion profile</a:t>
            </a:r>
            <a:r>
              <a:rPr lang="en-US" dirty="0">
                <a:solidFill>
                  <a:schemeClr val="accent4"/>
                </a:solidFill>
                <a:ea typeface="Times New Roman" panose="02020603050405020304" pitchFamily="18" charset="0"/>
              </a:rPr>
              <a:t>,” in </a:t>
            </a:r>
            <a:r>
              <a:rPr lang="en-US" i="1" dirty="0">
                <a:solidFill>
                  <a:schemeClr val="accent4"/>
                </a:solidFill>
                <a:ea typeface="Times New Roman" panose="02020603050405020304" pitchFamily="18" charset="0"/>
              </a:rPr>
              <a:t>Proc. ISMRM &amp; ISMRT 2023 Annual Meeting &amp; Exhibition</a:t>
            </a:r>
            <a:r>
              <a:rPr lang="en-US" dirty="0">
                <a:solidFill>
                  <a:schemeClr val="accent4"/>
                </a:solidFill>
                <a:ea typeface="Times New Roman" panose="02020603050405020304" pitchFamily="18" charset="0"/>
              </a:rPr>
              <a:t>, Toronto, Canada, 2023.</a:t>
            </a:r>
            <a:endParaRPr lang="en-US" dirty="0">
              <a:solidFill>
                <a:schemeClr val="accent4"/>
              </a:solidFill>
            </a:endParaRPr>
          </a:p>
        </p:txBody>
      </p:sp>
      <p:sp>
        <p:nvSpPr>
          <p:cNvPr id="2" name="Title 1">
            <a:extLst>
              <a:ext uri="{FF2B5EF4-FFF2-40B4-BE49-F238E27FC236}">
                <a16:creationId xmlns:a16="http://schemas.microsoft.com/office/drawing/2014/main" id="{171B59CB-F5A6-79E2-93A9-7218A4AFEDE2}"/>
              </a:ext>
            </a:extLst>
          </p:cNvPr>
          <p:cNvSpPr txBox="1">
            <a:spLocks/>
          </p:cNvSpPr>
          <p:nvPr/>
        </p:nvSpPr>
        <p:spPr>
          <a:xfrm>
            <a:off x="1059080" y="1470028"/>
            <a:ext cx="10073840" cy="433414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marL="1028700" lvl="1" indent="-571500">
              <a:lnSpc>
                <a:spcPct val="150000"/>
              </a:lnSpc>
              <a:spcBef>
                <a:spcPct val="0"/>
              </a:spcBef>
              <a:buFont typeface="Arial" panose="020B0604020202020204" pitchFamily="34" charset="0"/>
              <a:buChar char="•"/>
              <a:defRPr/>
            </a:pPr>
            <a:r>
              <a:rPr lang="en-US" sz="2400" b="1" spc="150" dirty="0">
                <a:ln w="11430"/>
                <a:solidFill>
                  <a:srgbClr val="66FF33"/>
                </a:solidFill>
              </a:rPr>
              <a:t>New diffusion MRI model, potentially useful to:</a:t>
            </a:r>
          </a:p>
          <a:p>
            <a:pPr marL="1485900" lvl="2" indent="-571500">
              <a:lnSpc>
                <a:spcPct val="150000"/>
              </a:lnSpc>
              <a:spcBef>
                <a:spcPct val="0"/>
              </a:spcBef>
              <a:buFont typeface="Arial" panose="020B0604020202020204" pitchFamily="34" charset="0"/>
              <a:buChar char="•"/>
              <a:defRPr/>
            </a:pPr>
            <a:r>
              <a:rPr lang="en-US" sz="2400" spc="150" dirty="0">
                <a:ln w="11430"/>
                <a:solidFill>
                  <a:srgbClr val="FFFF00"/>
                </a:solidFill>
              </a:rPr>
              <a:t>Creation of MRI biomarkers</a:t>
            </a:r>
          </a:p>
          <a:p>
            <a:pPr marL="1485900" lvl="2" indent="-571500">
              <a:lnSpc>
                <a:spcPct val="150000"/>
              </a:lnSpc>
              <a:spcBef>
                <a:spcPct val="0"/>
              </a:spcBef>
              <a:buFont typeface="Arial" panose="020B0604020202020204" pitchFamily="34" charset="0"/>
              <a:buChar char="•"/>
              <a:defRPr/>
            </a:pPr>
            <a:r>
              <a:rPr lang="en-US" sz="2400" spc="150" dirty="0">
                <a:ln w="11430"/>
                <a:solidFill>
                  <a:srgbClr val="FFFF00"/>
                </a:solidFill>
              </a:rPr>
              <a:t>Super-resolution</a:t>
            </a:r>
          </a:p>
          <a:p>
            <a:pPr marL="1028700" lvl="1" indent="-571500">
              <a:lnSpc>
                <a:spcPct val="150000"/>
              </a:lnSpc>
              <a:spcBef>
                <a:spcPct val="0"/>
              </a:spcBef>
              <a:buFont typeface="Arial" panose="020B0604020202020204" pitchFamily="34" charset="0"/>
              <a:buChar char="•"/>
              <a:defRPr/>
            </a:pPr>
            <a:r>
              <a:rPr lang="en-US" sz="2400" b="1" spc="150" dirty="0">
                <a:ln w="11430"/>
                <a:solidFill>
                  <a:srgbClr val="66FF33"/>
                </a:solidFill>
              </a:rPr>
              <a:t>Need for further validation:</a:t>
            </a:r>
          </a:p>
          <a:p>
            <a:pPr marL="1485900" lvl="2" indent="-571500">
              <a:lnSpc>
                <a:spcPct val="150000"/>
              </a:lnSpc>
              <a:spcBef>
                <a:spcPct val="0"/>
              </a:spcBef>
              <a:buFont typeface="Arial" panose="020B0604020202020204" pitchFamily="34" charset="0"/>
              <a:buChar char="•"/>
              <a:defRPr/>
            </a:pPr>
            <a:r>
              <a:rPr lang="en-US" sz="2400" spc="150" dirty="0">
                <a:ln w="11430"/>
                <a:solidFill>
                  <a:srgbClr val="FFFF00"/>
                </a:solidFill>
              </a:rPr>
              <a:t>Confounding factor of “fiber continuity”</a:t>
            </a:r>
          </a:p>
        </p:txBody>
      </p:sp>
      <p:pic>
        <p:nvPicPr>
          <p:cNvPr id="27" name="Audio 26">
            <a:hlinkClick r:id="" action="ppaction://media"/>
            <a:extLst>
              <a:ext uri="{FF2B5EF4-FFF2-40B4-BE49-F238E27FC236}">
                <a16:creationId xmlns:a16="http://schemas.microsoft.com/office/drawing/2014/main" id="{FD6F4050-0601-30BC-F54C-35A5EA55B1B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87500" t="-287500" r="-287500" b="-28750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179845029"/>
      </p:ext>
    </p:extLst>
  </p:cSld>
  <p:clrMapOvr>
    <a:masterClrMapping/>
  </p:clrMapOvr>
  <mc:AlternateContent xmlns:mc="http://schemas.openxmlformats.org/markup-compatibility/2006">
    <mc:Choice xmlns:p14="http://schemas.microsoft.com/office/powerpoint/2010/main" Requires="p14">
      <p:transition spd="med" p14:dur="700" advTm="32381">
        <p:fade/>
      </p:transition>
    </mc:Choice>
    <mc:Fallback>
      <p:transition spd="med" advTm="323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up)">
                                      <p:cBhvr>
                                        <p:cTn id="19" dur="500"/>
                                        <p:tgtEl>
                                          <p:spTgt spid="2">
                                            <p:txEl>
                                              <p:pRg st="3" end="3"/>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up)">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7"/>
                </p:tgtEl>
              </p:cMediaNode>
            </p:audio>
          </p:childTnLst>
        </p:cTn>
      </p:par>
    </p:tnLst>
    <p:bldLst>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stretch>
            <a:fillRect/>
          </a:stretch>
        </p:blipFill>
        <p:spPr>
          <a:xfrm>
            <a:off x="4964439" y="3"/>
            <a:ext cx="2263122" cy="1521667"/>
          </a:xfrm>
          <a:prstGeom prst="rect">
            <a:avLst/>
          </a:prstGeom>
        </p:spPr>
      </p:pic>
      <p:sp>
        <p:nvSpPr>
          <p:cNvPr id="6" name="Subtitle 2"/>
          <p:cNvSpPr txBox="1">
            <a:spLocks/>
          </p:cNvSpPr>
          <p:nvPr/>
        </p:nvSpPr>
        <p:spPr>
          <a:xfrm>
            <a:off x="2528051" y="2967335"/>
            <a:ext cx="7135898" cy="923330"/>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5400" b="1" dirty="0">
                <a:solidFill>
                  <a:srgbClr val="66FF33"/>
                </a:solidFill>
              </a:rPr>
              <a:t>Thank You!</a:t>
            </a:r>
          </a:p>
        </p:txBody>
      </p:sp>
      <p:sp>
        <p:nvSpPr>
          <p:cNvPr id="4" name="TextBox 3">
            <a:extLst>
              <a:ext uri="{FF2B5EF4-FFF2-40B4-BE49-F238E27FC236}">
                <a16:creationId xmlns:a16="http://schemas.microsoft.com/office/drawing/2014/main" id="{B4ACB477-8B4F-49C1-A9E2-EF5B33BD754A}"/>
              </a:ext>
            </a:extLst>
          </p:cNvPr>
          <p:cNvSpPr txBox="1"/>
          <p:nvPr/>
        </p:nvSpPr>
        <p:spPr>
          <a:xfrm>
            <a:off x="1524003" y="4860928"/>
            <a:ext cx="9143999" cy="276999"/>
          </a:xfrm>
          <a:prstGeom prst="rect">
            <a:avLst/>
          </a:prstGeom>
          <a:noFill/>
          <a:ln w="12700">
            <a:noFill/>
          </a:ln>
        </p:spPr>
        <p:txBody>
          <a:bodyPr wrap="square" lIns="0" tIns="0" rIns="0" bIns="0" rtlCol="0">
            <a:spAutoFit/>
          </a:bodyPr>
          <a:lstStyle/>
          <a:p>
            <a:pPr algn="ctr" defTabSz="346075"/>
            <a:r>
              <a:rPr lang="en-US" dirty="0">
                <a:solidFill>
                  <a:schemeClr val="accent5">
                    <a:lumMod val="75000"/>
                  </a:schemeClr>
                </a:solidFill>
              </a:rPr>
              <a:t>http://</a:t>
            </a:r>
            <a:r>
              <a:rPr lang="en-US" dirty="0">
                <a:solidFill>
                  <a:srgbClr val="00B0F0"/>
                </a:solidFill>
              </a:rPr>
              <a:t>iman</a:t>
            </a:r>
            <a:r>
              <a:rPr lang="en-US" dirty="0">
                <a:solidFill>
                  <a:schemeClr val="accent5">
                    <a:lumMod val="75000"/>
                  </a:schemeClr>
                </a:solidFill>
              </a:rPr>
              <a:t>.</a:t>
            </a:r>
            <a:r>
              <a:rPr lang="en-US" dirty="0">
                <a:solidFill>
                  <a:srgbClr val="00B0F0"/>
                </a:solidFill>
              </a:rPr>
              <a:t>mgh</a:t>
            </a:r>
            <a:r>
              <a:rPr lang="en-US" dirty="0">
                <a:solidFill>
                  <a:schemeClr val="accent5">
                    <a:lumMod val="75000"/>
                  </a:schemeClr>
                </a:solidFill>
              </a:rPr>
              <a:t>.</a:t>
            </a:r>
            <a:r>
              <a:rPr lang="en-US" dirty="0">
                <a:solidFill>
                  <a:srgbClr val="00B0F0"/>
                </a:solidFill>
              </a:rPr>
              <a:t>harvard</a:t>
            </a:r>
            <a:r>
              <a:rPr lang="en-US" dirty="0">
                <a:solidFill>
                  <a:schemeClr val="accent5">
                    <a:lumMod val="75000"/>
                  </a:schemeClr>
                </a:solidFill>
              </a:rPr>
              <a:t>.</a:t>
            </a:r>
            <a:r>
              <a:rPr lang="en-US" dirty="0">
                <a:solidFill>
                  <a:srgbClr val="00B0F0"/>
                </a:solidFill>
              </a:rPr>
              <a:t>edu</a:t>
            </a:r>
            <a:endParaRPr lang="en-US" i="1" dirty="0">
              <a:solidFill>
                <a:srgbClr val="00B0F0"/>
              </a:solidFill>
            </a:endParaRPr>
          </a:p>
        </p:txBody>
      </p:sp>
      <p:pic>
        <p:nvPicPr>
          <p:cNvPr id="2" name="Graphic 1">
            <a:extLst>
              <a:ext uri="{FF2B5EF4-FFF2-40B4-BE49-F238E27FC236}">
                <a16:creationId xmlns:a16="http://schemas.microsoft.com/office/drawing/2014/main" id="{3252276D-82C4-68DE-BA1E-94E4C07D00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491496"/>
            <a:ext cx="3310759" cy="366504"/>
          </a:xfrm>
          <a:prstGeom prst="rect">
            <a:avLst/>
          </a:prstGeom>
        </p:spPr>
      </p:pic>
      <p:pic>
        <p:nvPicPr>
          <p:cNvPr id="1026" name="Picture 2" descr="Go to the The Michael J. Fox Foundation for Parkinson's Research donation page">
            <a:extLst>
              <a:ext uri="{FF2B5EF4-FFF2-40B4-BE49-F238E27FC236}">
                <a16:creationId xmlns:a16="http://schemas.microsoft.com/office/drawing/2014/main" id="{16DEADD3-14E4-59C4-037F-F0F6AB6827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1872" y="6356309"/>
            <a:ext cx="3310128" cy="501691"/>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3B8D4400-5220-DC0F-605C-5C2A9F80D6B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4647854"/>
      </p:ext>
    </p:extLst>
  </p:cSld>
  <p:clrMapOvr>
    <a:masterClrMapping/>
  </p:clrMapOvr>
  <p:transition advTm="36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52546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Within-voxel averaging of MR signal</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5475674-F59B-4EFC-89AC-36B9228C624D}"/>
                  </a:ext>
                </a:extLst>
              </p:cNvPr>
              <p:cNvSpPr txBox="1"/>
              <p:nvPr/>
            </p:nvSpPr>
            <p:spPr>
              <a:xfrm>
                <a:off x="1524000" y="795819"/>
                <a:ext cx="9143998" cy="757002"/>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i="1">
                              <a:solidFill>
                                <a:schemeClr val="bg1"/>
                              </a:solidFill>
                              <a:latin typeface="Cambria Math" panose="02040503050406030204" pitchFamily="18" charset="0"/>
                            </a:rPr>
                            <m:t>0</m:t>
                          </m:r>
                        </m:sub>
                        <m:sup>
                          <m:r>
                            <a:rPr lang="en-US" sz="2400" i="1">
                              <a:solidFill>
                                <a:schemeClr val="bg1"/>
                              </a:solidFill>
                              <a:latin typeface="Cambria Math" panose="02040503050406030204" pitchFamily="18" charset="0"/>
                            </a:rPr>
                            <m:t>𝑣</m:t>
                          </m:r>
                        </m:sup>
                      </m:sSubSup>
                      <m:r>
                        <m:rPr>
                          <m:aln/>
                        </m:rP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chemeClr val="bg1"/>
                              </a:solidFill>
                              <a:latin typeface="Cambria Math" panose="02040503050406030204" pitchFamily="18" charset="0"/>
                            </a:rPr>
                            <m:t>𝑣</m:t>
                          </m:r>
                        </m:sub>
                        <m:sup/>
                        <m:e>
                          <m:r>
                            <a:rPr lang="en-US" sz="2400" i="1">
                              <a:solidFill>
                                <a:schemeClr val="bg1"/>
                              </a:solidFill>
                              <a:latin typeface="Cambria Math" panose="02040503050406030204" pitchFamily="18" charset="0"/>
                            </a:rPr>
                            <m:t>𝜌</m:t>
                          </m:r>
                          <m:d>
                            <m:dPr>
                              <m:ctrlPr>
                                <a:rPr lang="en-US" sz="2400" i="1">
                                  <a:solidFill>
                                    <a:schemeClr val="bg1"/>
                                  </a:solidFill>
                                  <a:latin typeface="Cambria Math" panose="02040503050406030204" pitchFamily="18" charset="0"/>
                                </a:rPr>
                              </m:ctrlPr>
                            </m:dPr>
                            <m:e>
                              <m:acc>
                                <m:accPr>
                                  <m:chr m:val="⃑"/>
                                  <m:ctrlPr>
                                    <a:rPr lang="en-US" sz="2400" i="1">
                                      <a:solidFill>
                                        <a:srgbClr val="92D050"/>
                                      </a:solidFill>
                                      <a:latin typeface="Cambria Math" panose="02040503050406030204" pitchFamily="18" charset="0"/>
                                    </a:rPr>
                                  </m:ctrlPr>
                                </m:accPr>
                                <m:e>
                                  <m:r>
                                    <a:rPr lang="en-US" sz="2400" i="1">
                                      <a:solidFill>
                                        <a:srgbClr val="92D050"/>
                                      </a:solidFill>
                                      <a:latin typeface="Cambria Math" panose="02040503050406030204" pitchFamily="18" charset="0"/>
                                    </a:rPr>
                                    <m:t>𝑥</m:t>
                                  </m:r>
                                </m:e>
                              </m:acc>
                            </m:e>
                          </m:d>
                          <m:r>
                            <m:rPr>
                              <m:sty m:val="p"/>
                            </m:rPr>
                            <a:rPr lang="en-US" sz="2400">
                              <a:solidFill>
                                <a:schemeClr val="bg1"/>
                              </a:solidFill>
                              <a:latin typeface="Cambria Math" panose="02040503050406030204" pitchFamily="18" charset="0"/>
                            </a:rPr>
                            <m:t>d</m:t>
                          </m:r>
                          <m:acc>
                            <m:accPr>
                              <m:chr m:val="⃑"/>
                              <m:ctrlPr>
                                <a:rPr lang="en-US" sz="2400" i="1">
                                  <a:solidFill>
                                    <a:srgbClr val="92D050"/>
                                  </a:solidFill>
                                  <a:latin typeface="Cambria Math" panose="02040503050406030204" pitchFamily="18" charset="0"/>
                                </a:rPr>
                              </m:ctrlPr>
                            </m:accPr>
                            <m:e>
                              <m:r>
                                <a:rPr lang="en-US" sz="2400" i="1">
                                  <a:solidFill>
                                    <a:srgbClr val="92D050"/>
                                  </a:solidFill>
                                  <a:latin typeface="Cambria Math" panose="02040503050406030204" pitchFamily="18" charset="0"/>
                                </a:rPr>
                                <m:t>𝑥</m:t>
                              </m:r>
                            </m:e>
                          </m:acc>
                        </m:e>
                      </m:nary>
                    </m:oMath>
                  </m:oMathPara>
                </a14:m>
                <a:endParaRPr lang="en-US" sz="2400" i="1" dirty="0">
                  <a:solidFill>
                    <a:schemeClr val="bg1"/>
                  </a:solidFill>
                </a:endParaRPr>
              </a:p>
            </p:txBody>
          </p:sp>
        </mc:Choice>
        <mc:Fallback xmlns="">
          <p:sp>
            <p:nvSpPr>
              <p:cNvPr id="40" name="TextBox 39">
                <a:extLst>
                  <a:ext uri="{FF2B5EF4-FFF2-40B4-BE49-F238E27FC236}">
                    <a16:creationId xmlns:a16="http://schemas.microsoft.com/office/drawing/2014/main" id="{65475674-F59B-4EFC-89AC-36B9228C624D}"/>
                  </a:ext>
                </a:extLst>
              </p:cNvPr>
              <p:cNvSpPr txBox="1">
                <a:spLocks noRot="1" noChangeAspect="1" noMove="1" noResize="1" noEditPoints="1" noAdjustHandles="1" noChangeArrowheads="1" noChangeShapeType="1" noTextEdit="1"/>
              </p:cNvSpPr>
              <p:nvPr/>
            </p:nvSpPr>
            <p:spPr>
              <a:xfrm>
                <a:off x="1524000" y="795819"/>
                <a:ext cx="9143998" cy="75700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3AA9F32-EE42-46DD-A65D-2BB70025F453}"/>
                  </a:ext>
                </a:extLst>
              </p:cNvPr>
              <p:cNvSpPr txBox="1"/>
              <p:nvPr/>
            </p:nvSpPr>
            <p:spPr>
              <a:xfrm>
                <a:off x="914400" y="3028521"/>
                <a:ext cx="6996608" cy="1384995"/>
              </a:xfrm>
              <a:prstGeom prst="rect">
                <a:avLst/>
              </a:prstGeom>
              <a:noFill/>
              <a:ln w="12700">
                <a:noFill/>
              </a:ln>
            </p:spPr>
            <p:txBody>
              <a:bodyPr wrap="square" lIns="0" tIns="0" rIns="0" bIns="0" rtlCol="0">
                <a:spAutoFit/>
              </a:bodyPr>
              <a:lstStyle/>
              <a:p>
                <a:pPr defTabSz="346075"/>
                <a14:m>
                  <m:oMath xmlns:m="http://schemas.openxmlformats.org/officeDocument/2006/math">
                    <m:sSubSup>
                      <m:sSubSupPr>
                        <m:ctrlPr>
                          <a:rPr lang="en-US" i="1">
                            <a:solidFill>
                              <a:schemeClr val="bg1"/>
                            </a:solidFill>
                            <a:latin typeface="Cambria Math" panose="02040503050406030204" pitchFamily="18" charset="0"/>
                          </a:rPr>
                        </m:ctrlPr>
                      </m:sSubSupPr>
                      <m:e>
                        <m:r>
                          <a:rPr lang="en-US" i="1">
                            <a:solidFill>
                              <a:schemeClr val="bg1"/>
                            </a:solidFill>
                            <a:latin typeface="Cambria Math" panose="02040503050406030204" pitchFamily="18" charset="0"/>
                          </a:rPr>
                          <m:t>𝑆</m:t>
                        </m:r>
                      </m:e>
                      <m:sub>
                        <m:r>
                          <a:rPr lang="en-US" i="1">
                            <a:solidFill>
                              <a:schemeClr val="bg1"/>
                            </a:solidFill>
                            <a:latin typeface="Cambria Math" panose="02040503050406030204" pitchFamily="18" charset="0"/>
                          </a:rPr>
                          <m:t>0</m:t>
                        </m:r>
                      </m:sub>
                      <m:sup>
                        <m:r>
                          <a:rPr lang="en-US" i="1">
                            <a:solidFill>
                              <a:schemeClr val="bg1"/>
                            </a:solidFill>
                            <a:latin typeface="Cambria Math" panose="02040503050406030204" pitchFamily="18" charset="0"/>
                          </a:rPr>
                          <m:t>𝑣</m:t>
                        </m:r>
                      </m:sup>
                    </m:sSubSup>
                  </m:oMath>
                </a14:m>
                <a:r>
                  <a:rPr lang="en-US" dirty="0">
                    <a:solidFill>
                      <a:schemeClr val="accent6">
                        <a:lumMod val="40000"/>
                        <a:lumOff val="60000"/>
                      </a:schemeClr>
                    </a:solidFill>
                  </a:rPr>
                  <a:t>: Proton-density MRI signal at voxel </a:t>
                </a:r>
                <a14:m>
                  <m:oMath xmlns:m="http://schemas.openxmlformats.org/officeDocument/2006/math">
                    <m:r>
                      <a:rPr lang="en-US" i="1" smtClean="0">
                        <a:solidFill>
                          <a:schemeClr val="bg1"/>
                        </a:solidFill>
                        <a:latin typeface="Cambria Math" panose="02040503050406030204" pitchFamily="18" charset="0"/>
                      </a:rPr>
                      <m:t>𝑣</m:t>
                    </m:r>
                  </m:oMath>
                </a14:m>
                <a:endParaRPr lang="en-US" dirty="0">
                  <a:solidFill>
                    <a:schemeClr val="accent6">
                      <a:lumMod val="40000"/>
                      <a:lumOff val="60000"/>
                    </a:schemeClr>
                  </a:solidFill>
                </a:endParaRPr>
              </a:p>
              <a:p>
                <a:pPr defTabSz="346075"/>
                <a14:m>
                  <m:oMath xmlns:m="http://schemas.openxmlformats.org/officeDocument/2006/math">
                    <m:acc>
                      <m:accPr>
                        <m:chr m:val="⃑"/>
                        <m:ctrlPr>
                          <a:rPr lang="en-US" i="1">
                            <a:solidFill>
                              <a:srgbClr val="92D050"/>
                            </a:solidFill>
                            <a:latin typeface="Cambria Math" panose="02040503050406030204" pitchFamily="18" charset="0"/>
                          </a:rPr>
                        </m:ctrlPr>
                      </m:accPr>
                      <m:e>
                        <m:r>
                          <a:rPr lang="en-US" i="1">
                            <a:solidFill>
                              <a:srgbClr val="92D050"/>
                            </a:solidFill>
                            <a:latin typeface="Cambria Math" panose="02040503050406030204" pitchFamily="18" charset="0"/>
                          </a:rPr>
                          <m:t>𝑥</m:t>
                        </m:r>
                      </m:e>
                    </m:acc>
                  </m:oMath>
                </a14:m>
                <a:r>
                  <a:rPr lang="en-US" dirty="0">
                    <a:solidFill>
                      <a:schemeClr val="accent6">
                        <a:lumMod val="40000"/>
                        <a:lumOff val="60000"/>
                      </a:schemeClr>
                    </a:solidFill>
                  </a:rPr>
                  <a:t>: Particle location</a:t>
                </a:r>
              </a:p>
              <a:p>
                <a:pPr defTabSz="346075"/>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𝑥</m:t>
                        </m:r>
                      </m:e>
                    </m:acc>
                  </m:oMath>
                </a14:m>
                <a:r>
                  <a:rPr lang="en-US" dirty="0">
                    <a:solidFill>
                      <a:schemeClr val="tx1"/>
                    </a:solidFill>
                  </a:rPr>
                  <a:t>: Final location of particle</a:t>
                </a:r>
              </a:p>
              <a:p>
                <a:pPr defTabSz="346075"/>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𝑢</m:t>
                        </m:r>
                      </m:e>
                    </m:acc>
                    <m:r>
                      <a:rPr lang="en-US" i="1">
                        <a:solidFill>
                          <a:schemeClr val="tx1"/>
                        </a:solidFill>
                        <a:latin typeface="Cambria Math" panose="02040503050406030204" pitchFamily="18" charset="0"/>
                      </a:rPr>
                      <m:t>≔</m:t>
                    </m:r>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𝑥</m:t>
                        </m:r>
                      </m:e>
                    </m:acc>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𝑥</m:t>
                            </m:r>
                          </m:e>
                        </m:acc>
                      </m:e>
                      <m:sub>
                        <m:r>
                          <a:rPr lang="en-US" i="1">
                            <a:solidFill>
                              <a:schemeClr val="tx1"/>
                            </a:solidFill>
                            <a:latin typeface="Cambria Math" panose="02040503050406030204" pitchFamily="18" charset="0"/>
                          </a:rPr>
                          <m:t>0</m:t>
                        </m:r>
                      </m:sub>
                    </m:sSub>
                  </m:oMath>
                </a14:m>
                <a:r>
                  <a:rPr lang="en-US" dirty="0">
                    <a:solidFill>
                      <a:schemeClr val="tx1"/>
                    </a:solidFill>
                  </a:rPr>
                  <a:t>: Displacement</a:t>
                </a:r>
              </a:p>
              <a:p>
                <a:pPr defTabSz="346075"/>
                <a14:m>
                  <m:oMath xmlns:m="http://schemas.openxmlformats.org/officeDocument/2006/math">
                    <m:r>
                      <a:rPr lang="en-US" i="1" smtClean="0">
                        <a:solidFill>
                          <a:schemeClr val="bg1"/>
                        </a:solidFill>
                        <a:latin typeface="Cambria Math" panose="02040503050406030204" pitchFamily="18" charset="0"/>
                      </a:rPr>
                      <m:t>𝜌</m:t>
                    </m:r>
                    <m:d>
                      <m:dPr>
                        <m:ctrlPr>
                          <a:rPr lang="en-US" i="1">
                            <a:solidFill>
                              <a:schemeClr val="bg1"/>
                            </a:solidFill>
                            <a:latin typeface="Cambria Math" panose="02040503050406030204" pitchFamily="18" charset="0"/>
                          </a:rPr>
                        </m:ctrlPr>
                      </m:dPr>
                      <m:e>
                        <m:r>
                          <a:rPr lang="en-US" i="1">
                            <a:solidFill>
                              <a:srgbClr val="92D050"/>
                            </a:solidFill>
                            <a:latin typeface="Cambria Math" panose="02040503050406030204" pitchFamily="18" charset="0"/>
                          </a:rPr>
                          <m:t>⋅</m:t>
                        </m:r>
                      </m:e>
                    </m:d>
                  </m:oMath>
                </a14:m>
                <a:r>
                  <a:rPr lang="en-US" dirty="0">
                    <a:solidFill>
                      <a:schemeClr val="accent6">
                        <a:lumMod val="40000"/>
                        <a:lumOff val="60000"/>
                      </a:schemeClr>
                    </a:solidFill>
                  </a:rPr>
                  <a:t>: Proton density</a:t>
                </a:r>
              </a:p>
            </p:txBody>
          </p:sp>
        </mc:Choice>
        <mc:Fallback xmlns="">
          <p:sp>
            <p:nvSpPr>
              <p:cNvPr id="41" name="TextBox 40">
                <a:extLst>
                  <a:ext uri="{FF2B5EF4-FFF2-40B4-BE49-F238E27FC236}">
                    <a16:creationId xmlns:a16="http://schemas.microsoft.com/office/drawing/2014/main" id="{43AA9F32-EE42-46DD-A65D-2BB70025F453}"/>
                  </a:ext>
                </a:extLst>
              </p:cNvPr>
              <p:cNvSpPr txBox="1">
                <a:spLocks noRot="1" noChangeAspect="1" noMove="1" noResize="1" noEditPoints="1" noAdjustHandles="1" noChangeArrowheads="1" noChangeShapeType="1" noTextEdit="1"/>
              </p:cNvSpPr>
              <p:nvPr/>
            </p:nvSpPr>
            <p:spPr>
              <a:xfrm>
                <a:off x="914400" y="3028521"/>
                <a:ext cx="6996608" cy="1384995"/>
              </a:xfrm>
              <a:prstGeom prst="rect">
                <a:avLst/>
              </a:prstGeom>
              <a:blipFill>
                <a:blip r:embed="rId6"/>
                <a:stretch>
                  <a:fillRect l="-1220" t="-5727" b="-9251"/>
                </a:stretch>
              </a:blipFill>
              <a:ln w="12700">
                <a:noFill/>
              </a:ln>
            </p:spPr>
            <p:txBody>
              <a:bodyPr/>
              <a:lstStyle/>
              <a:p>
                <a:r>
                  <a:rPr lang="en-US">
                    <a:noFill/>
                  </a:rPr>
                  <a:t> </a:t>
                </a:r>
              </a:p>
            </p:txBody>
          </p:sp>
        </mc:Fallback>
      </mc:AlternateContent>
      <p:sp>
        <p:nvSpPr>
          <p:cNvPr id="5" name="Rectangle 4">
            <a:extLst>
              <a:ext uri="{FF2B5EF4-FFF2-40B4-BE49-F238E27FC236}">
                <a16:creationId xmlns:a16="http://schemas.microsoft.com/office/drawing/2014/main" id="{46DD875C-2BCC-490D-B500-16BC671CC17F}"/>
              </a:ext>
            </a:extLst>
          </p:cNvPr>
          <p:cNvSpPr/>
          <p:nvPr/>
        </p:nvSpPr>
        <p:spPr>
          <a:xfrm>
            <a:off x="7424154" y="2332477"/>
            <a:ext cx="1828800" cy="1828800"/>
          </a:xfrm>
          <a:prstGeom prst="rect">
            <a:avLst/>
          </a:prstGeom>
          <a:solidFill>
            <a:schemeClr val="bg2">
              <a:lumMod val="25000"/>
            </a:schemeClr>
          </a:solidFill>
          <a:ln>
            <a:solidFill>
              <a:schemeClr val="bg2">
                <a:lumMod val="1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7F26C32-1457-4E1D-954F-A4A2858ACD1C}"/>
              </a:ext>
            </a:extLst>
          </p:cNvPr>
          <p:cNvSpPr/>
          <p:nvPr/>
        </p:nvSpPr>
        <p:spPr>
          <a:xfrm>
            <a:off x="7883630" y="3461663"/>
            <a:ext cx="45720" cy="4572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55408E6-5204-4C94-9A07-3B611855C4C1}"/>
                  </a:ext>
                </a:extLst>
              </p:cNvPr>
              <p:cNvSpPr txBox="1"/>
              <p:nvPr/>
            </p:nvSpPr>
            <p:spPr>
              <a:xfrm>
                <a:off x="7832739" y="3484523"/>
                <a:ext cx="3154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srgbClr val="92D050"/>
                              </a:solidFill>
                              <a:latin typeface="Cambria Math" panose="02040503050406030204" pitchFamily="18" charset="0"/>
                            </a:rPr>
                          </m:ctrlPr>
                        </m:accPr>
                        <m:e>
                          <m:r>
                            <a:rPr lang="en-US" i="1">
                              <a:solidFill>
                                <a:srgbClr val="92D050"/>
                              </a:solidFill>
                              <a:latin typeface="Cambria Math" panose="02040503050406030204" pitchFamily="18" charset="0"/>
                            </a:rPr>
                            <m:t>𝑥</m:t>
                          </m:r>
                        </m:e>
                      </m:acc>
                    </m:oMath>
                  </m:oMathPara>
                </a14:m>
                <a:endParaRPr lang="en-US" dirty="0"/>
              </a:p>
            </p:txBody>
          </p:sp>
        </mc:Choice>
        <mc:Fallback xmlns="">
          <p:sp>
            <p:nvSpPr>
              <p:cNvPr id="7" name="TextBox 6">
                <a:extLst>
                  <a:ext uri="{FF2B5EF4-FFF2-40B4-BE49-F238E27FC236}">
                    <a16:creationId xmlns:a16="http://schemas.microsoft.com/office/drawing/2014/main" id="{155408E6-5204-4C94-9A07-3B611855C4C1}"/>
                  </a:ext>
                </a:extLst>
              </p:cNvPr>
              <p:cNvSpPr txBox="1">
                <a:spLocks noRot="1" noChangeAspect="1" noMove="1" noResize="1" noEditPoints="1" noAdjustHandles="1" noChangeArrowheads="1" noChangeShapeType="1" noTextEdit="1"/>
              </p:cNvSpPr>
              <p:nvPr/>
            </p:nvSpPr>
            <p:spPr>
              <a:xfrm>
                <a:off x="7832739" y="3484523"/>
                <a:ext cx="315489" cy="369332"/>
              </a:xfrm>
              <a:prstGeom prst="rect">
                <a:avLst/>
              </a:prstGeom>
              <a:blipFill>
                <a:blip r:embed="rId7"/>
                <a:stretch>
                  <a:fillRect t="-6667" r="-5769"/>
                </a:stretch>
              </a:blipFill>
            </p:spPr>
            <p:txBody>
              <a:bodyPr/>
              <a:lstStyle/>
              <a:p>
                <a:r>
                  <a:rPr lang="en-US">
                    <a:noFill/>
                  </a:rPr>
                  <a:t> </a:t>
                </a:r>
              </a:p>
            </p:txBody>
          </p:sp>
        </mc:Fallback>
      </mc:AlternateContent>
      <p:pic>
        <p:nvPicPr>
          <p:cNvPr id="21" name="Audio 20">
            <a:hlinkClick r:id="" action="ppaction://media"/>
            <a:extLst>
              <a:ext uri="{FF2B5EF4-FFF2-40B4-BE49-F238E27FC236}">
                <a16:creationId xmlns:a16="http://schemas.microsoft.com/office/drawing/2014/main" id="{3724D5A3-7712-D7E4-7285-3E60264215A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08468950"/>
      </p:ext>
    </p:extLst>
  </p:cSld>
  <p:clrMapOvr>
    <a:masterClrMapping/>
  </p:clrMapOvr>
  <mc:AlternateContent xmlns:mc="http://schemas.openxmlformats.org/markup-compatibility/2006">
    <mc:Choice xmlns:p14="http://schemas.microsoft.com/office/powerpoint/2010/main" Requires="p14">
      <p:transition spd="med" p14:dur="700" advTm="9430">
        <p:fade/>
      </p:transition>
    </mc:Choice>
    <mc:Fallback>
      <p:transition spd="med" advTm="94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52546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Within-voxel averaging of MR signal</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5475674-F59B-4EFC-89AC-36B9228C624D}"/>
                  </a:ext>
                </a:extLst>
              </p:cNvPr>
              <p:cNvSpPr txBox="1"/>
              <p:nvPr/>
            </p:nvSpPr>
            <p:spPr>
              <a:xfrm>
                <a:off x="1524000" y="795819"/>
                <a:ext cx="9143998" cy="1159228"/>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sz="2400" i="1" smtClean="0">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i="1">
                              <a:solidFill>
                                <a:schemeClr val="bg1"/>
                              </a:solidFill>
                              <a:latin typeface="Cambria Math" panose="02040503050406030204" pitchFamily="18" charset="0"/>
                            </a:rPr>
                            <m:t>0</m:t>
                          </m:r>
                        </m:sub>
                        <m:sup>
                          <m:r>
                            <a:rPr lang="en-US" sz="2400" i="1">
                              <a:solidFill>
                                <a:schemeClr val="bg1"/>
                              </a:solidFill>
                              <a:latin typeface="Cambria Math" panose="02040503050406030204" pitchFamily="18" charset="0"/>
                            </a:rPr>
                            <m:t>𝑣</m:t>
                          </m:r>
                        </m:sup>
                      </m:sSubSup>
                      <m:r>
                        <m:rPr>
                          <m:aln/>
                        </m:rP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chemeClr val="bg1"/>
                              </a:solidFill>
                              <a:latin typeface="Cambria Math" panose="02040503050406030204" pitchFamily="18" charset="0"/>
                            </a:rPr>
                            <m:t>𝑣</m:t>
                          </m:r>
                        </m:sub>
                        <m:sup/>
                        <m:e>
                          <m:r>
                            <a:rPr lang="en-US" sz="2400" i="1">
                              <a:solidFill>
                                <a:srgbClr val="FFFF00"/>
                              </a:solidFill>
                              <a:latin typeface="Cambria Math" panose="02040503050406030204" pitchFamily="18" charset="0"/>
                            </a:rPr>
                            <m:t>𝑤</m:t>
                          </m:r>
                          <m:d>
                            <m:dPr>
                              <m:ctrlPr>
                                <a:rPr lang="en-US" sz="2400" i="1">
                                  <a:solidFill>
                                    <a:schemeClr val="bg1"/>
                                  </a:solidFill>
                                  <a:latin typeface="Cambria Math" panose="02040503050406030204" pitchFamily="18" charset="0"/>
                                </a:rPr>
                              </m:ctrlPr>
                            </m:dPr>
                            <m:e>
                              <m:acc>
                                <m:accPr>
                                  <m:chr m:val="⃑"/>
                                  <m:ctrlPr>
                                    <a:rPr lang="en-US" sz="2400" i="1">
                                      <a:solidFill>
                                        <a:srgbClr val="92D050"/>
                                      </a:solidFill>
                                      <a:latin typeface="Cambria Math" panose="02040503050406030204" pitchFamily="18" charset="0"/>
                                    </a:rPr>
                                  </m:ctrlPr>
                                </m:accPr>
                                <m:e>
                                  <m:r>
                                    <a:rPr lang="en-US" sz="2400" i="1">
                                      <a:solidFill>
                                        <a:srgbClr val="92D050"/>
                                      </a:solidFill>
                                      <a:latin typeface="Cambria Math" panose="02040503050406030204" pitchFamily="18" charset="0"/>
                                    </a:rPr>
                                    <m:t>𝑥</m:t>
                                  </m:r>
                                </m:e>
                              </m:acc>
                            </m:e>
                          </m:d>
                          <m:r>
                            <a:rPr lang="en-US" sz="2400" i="1">
                              <a:solidFill>
                                <a:schemeClr val="bg1"/>
                              </a:solidFill>
                              <a:latin typeface="Cambria Math" panose="02040503050406030204" pitchFamily="18" charset="0"/>
                            </a:rPr>
                            <m:t>𝜌</m:t>
                          </m:r>
                          <m:d>
                            <m:dPr>
                              <m:ctrlPr>
                                <a:rPr lang="en-US" sz="2400" i="1">
                                  <a:solidFill>
                                    <a:schemeClr val="bg1"/>
                                  </a:solidFill>
                                  <a:latin typeface="Cambria Math" panose="02040503050406030204" pitchFamily="18" charset="0"/>
                                </a:rPr>
                              </m:ctrlPr>
                            </m:dPr>
                            <m:e>
                              <m:acc>
                                <m:accPr>
                                  <m:chr m:val="⃑"/>
                                  <m:ctrlPr>
                                    <a:rPr lang="en-US" sz="2400" i="1">
                                      <a:solidFill>
                                        <a:srgbClr val="92D050"/>
                                      </a:solidFill>
                                      <a:latin typeface="Cambria Math" panose="02040503050406030204" pitchFamily="18" charset="0"/>
                                    </a:rPr>
                                  </m:ctrlPr>
                                </m:accPr>
                                <m:e>
                                  <m:r>
                                    <a:rPr lang="en-US" sz="2400" i="1">
                                      <a:solidFill>
                                        <a:srgbClr val="92D050"/>
                                      </a:solidFill>
                                      <a:latin typeface="Cambria Math" panose="02040503050406030204" pitchFamily="18" charset="0"/>
                                    </a:rPr>
                                    <m:t>𝑥</m:t>
                                  </m:r>
                                </m:e>
                              </m:acc>
                            </m:e>
                          </m:d>
                          <m:r>
                            <m:rPr>
                              <m:sty m:val="p"/>
                            </m:rPr>
                            <a:rPr lang="en-US" sz="2400">
                              <a:solidFill>
                                <a:schemeClr val="bg1"/>
                              </a:solidFill>
                              <a:latin typeface="Cambria Math" panose="02040503050406030204" pitchFamily="18" charset="0"/>
                            </a:rPr>
                            <m:t>d</m:t>
                          </m:r>
                          <m:acc>
                            <m:accPr>
                              <m:chr m:val="⃑"/>
                              <m:ctrlPr>
                                <a:rPr lang="en-US" sz="2400" i="1">
                                  <a:solidFill>
                                    <a:srgbClr val="92D050"/>
                                  </a:solidFill>
                                  <a:latin typeface="Cambria Math" panose="02040503050406030204" pitchFamily="18" charset="0"/>
                                </a:rPr>
                              </m:ctrlPr>
                            </m:accPr>
                            <m:e>
                              <m:r>
                                <a:rPr lang="en-US" sz="2400" i="1">
                                  <a:solidFill>
                                    <a:srgbClr val="92D050"/>
                                  </a:solidFill>
                                  <a:latin typeface="Cambria Math" panose="02040503050406030204" pitchFamily="18" charset="0"/>
                                </a:rPr>
                                <m:t>𝑥</m:t>
                              </m:r>
                            </m:e>
                          </m:acc>
                        </m:e>
                      </m:nary>
                    </m:oMath>
                  </m:oMathPara>
                </a14:m>
                <a:endParaRPr lang="en-US" sz="2400" i="1" dirty="0">
                  <a:solidFill>
                    <a:srgbClr val="92D050"/>
                  </a:solidFill>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r>
                        <m:rPr>
                          <m:aln/>
                        </m:rPr>
                        <a:rPr lang="en-US" sz="2400" i="1">
                          <a:solidFill>
                            <a:schemeClr val="bg1"/>
                          </a:solidFill>
                          <a:latin typeface="Cambria Math" panose="02040503050406030204" pitchFamily="18" charset="0"/>
                        </a:rPr>
                        <m:t>=</m:t>
                      </m:r>
                      <m:sSubSup>
                        <m:sSubSupPr>
                          <m:ctrlPr>
                            <a:rPr lang="en-US" sz="2400" b="0" i="1" smtClean="0">
                              <a:solidFill>
                                <a:schemeClr val="bg1"/>
                              </a:solidFill>
                              <a:latin typeface="Cambria Math" panose="02040503050406030204" pitchFamily="18" charset="0"/>
                            </a:rPr>
                          </m:ctrlPr>
                        </m:sSubSupPr>
                        <m:e>
                          <m:d>
                            <m:dPr>
                              <m:begChr m:val="〈"/>
                              <m:endChr m:val="〉"/>
                              <m:ctrlPr>
                                <a:rPr lang="en-US" sz="2400" i="1">
                                  <a:solidFill>
                                    <a:schemeClr val="bg1"/>
                                  </a:solidFill>
                                  <a:latin typeface="Cambria Math" panose="02040503050406030204" pitchFamily="18" charset="0"/>
                                </a:rPr>
                              </m:ctrlPr>
                            </m:dPr>
                            <m:e>
                              <m:r>
                                <a:rPr lang="en-US" sz="2400" i="1">
                                  <a:solidFill>
                                    <a:srgbClr val="FFFF00"/>
                                  </a:solidFill>
                                  <a:latin typeface="Cambria Math" panose="02040503050406030204" pitchFamily="18" charset="0"/>
                                </a:rPr>
                                <m:t>𝑤</m:t>
                              </m:r>
                            </m:e>
                          </m:d>
                        </m:e>
                        <m:sub>
                          <m:r>
                            <a:rPr lang="en-US" sz="2400" i="1">
                              <a:solidFill>
                                <a:schemeClr val="bg1"/>
                              </a:solidFill>
                              <a:latin typeface="Cambria Math" panose="02040503050406030204" pitchFamily="18" charset="0"/>
                            </a:rPr>
                            <m:t>𝜌</m:t>
                          </m:r>
                        </m:sub>
                        <m:sup>
                          <m:r>
                            <a:rPr lang="en-US" sz="2400" i="1">
                              <a:solidFill>
                                <a:schemeClr val="bg1"/>
                              </a:solidFill>
                              <a:latin typeface="Cambria Math" panose="02040503050406030204" pitchFamily="18" charset="0"/>
                            </a:rPr>
                            <m:t>𝑣</m:t>
                          </m:r>
                        </m:sup>
                      </m:sSubSup>
                    </m:oMath>
                  </m:oMathPara>
                </a14:m>
                <a:endParaRPr lang="en-US" sz="2400" i="1" dirty="0">
                  <a:solidFill>
                    <a:schemeClr val="bg1"/>
                  </a:solidFill>
                </a:endParaRPr>
              </a:p>
            </p:txBody>
          </p:sp>
        </mc:Choice>
        <mc:Fallback xmlns="">
          <p:sp>
            <p:nvSpPr>
              <p:cNvPr id="40" name="TextBox 39">
                <a:extLst>
                  <a:ext uri="{FF2B5EF4-FFF2-40B4-BE49-F238E27FC236}">
                    <a16:creationId xmlns:a16="http://schemas.microsoft.com/office/drawing/2014/main" id="{65475674-F59B-4EFC-89AC-36B9228C624D}"/>
                  </a:ext>
                </a:extLst>
              </p:cNvPr>
              <p:cNvSpPr txBox="1">
                <a:spLocks noRot="1" noChangeAspect="1" noMove="1" noResize="1" noEditPoints="1" noAdjustHandles="1" noChangeArrowheads="1" noChangeShapeType="1" noTextEdit="1"/>
              </p:cNvSpPr>
              <p:nvPr/>
            </p:nvSpPr>
            <p:spPr>
              <a:xfrm>
                <a:off x="1524000" y="795819"/>
                <a:ext cx="9143998" cy="1159228"/>
              </a:xfrm>
              <a:prstGeom prst="rect">
                <a:avLst/>
              </a:prstGeom>
              <a:blipFill>
                <a:blip r:embed="rId5"/>
                <a:stretch>
                  <a:fillRect b="-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3AA9F32-EE42-46DD-A65D-2BB70025F453}"/>
                  </a:ext>
                </a:extLst>
              </p:cNvPr>
              <p:cNvSpPr txBox="1"/>
              <p:nvPr/>
            </p:nvSpPr>
            <p:spPr>
              <a:xfrm>
                <a:off x="914400" y="3028520"/>
                <a:ext cx="10267122" cy="1661993"/>
              </a:xfrm>
              <a:prstGeom prst="rect">
                <a:avLst/>
              </a:prstGeom>
              <a:noFill/>
              <a:ln w="12700">
                <a:noFill/>
              </a:ln>
            </p:spPr>
            <p:txBody>
              <a:bodyPr wrap="square" lIns="0" tIns="0" rIns="0" bIns="0" rtlCol="0">
                <a:spAutoFit/>
              </a:bodyPr>
              <a:lstStyle/>
              <a:p>
                <a:pPr defTabSz="346075"/>
                <a14:m>
                  <m:oMath xmlns:m="http://schemas.openxmlformats.org/officeDocument/2006/math">
                    <m:sSubSup>
                      <m:sSubSupPr>
                        <m:ctrlPr>
                          <a:rPr lang="en-US" i="1" smtClean="0">
                            <a:solidFill>
                              <a:schemeClr val="bg1"/>
                            </a:solidFill>
                            <a:latin typeface="Cambria Math" panose="02040503050406030204" pitchFamily="18" charset="0"/>
                          </a:rPr>
                        </m:ctrlPr>
                      </m:sSubSupPr>
                      <m:e>
                        <m:r>
                          <a:rPr lang="en-US" i="1">
                            <a:solidFill>
                              <a:schemeClr val="bg1"/>
                            </a:solidFill>
                            <a:latin typeface="Cambria Math" panose="02040503050406030204" pitchFamily="18" charset="0"/>
                          </a:rPr>
                          <m:t>𝑆</m:t>
                        </m:r>
                      </m:e>
                      <m:sub>
                        <m:r>
                          <a:rPr lang="en-US" i="1">
                            <a:solidFill>
                              <a:schemeClr val="bg1"/>
                            </a:solidFill>
                            <a:latin typeface="Cambria Math" panose="02040503050406030204" pitchFamily="18" charset="0"/>
                          </a:rPr>
                          <m:t>0</m:t>
                        </m:r>
                      </m:sub>
                      <m:sup>
                        <m:r>
                          <a:rPr lang="en-US" i="1">
                            <a:solidFill>
                              <a:schemeClr val="bg1"/>
                            </a:solidFill>
                            <a:latin typeface="Cambria Math" panose="02040503050406030204" pitchFamily="18" charset="0"/>
                          </a:rPr>
                          <m:t>𝑣</m:t>
                        </m:r>
                      </m:sup>
                    </m:sSubSup>
                  </m:oMath>
                </a14:m>
                <a:r>
                  <a:rPr lang="en-US" dirty="0">
                    <a:solidFill>
                      <a:schemeClr val="accent6">
                        <a:lumMod val="40000"/>
                        <a:lumOff val="60000"/>
                      </a:schemeClr>
                    </a:solidFill>
                  </a:rPr>
                  <a:t>: T</a:t>
                </a:r>
                <a:r>
                  <a:rPr lang="en-US" baseline="-25000" dirty="0">
                    <a:solidFill>
                      <a:schemeClr val="accent6">
                        <a:lumMod val="40000"/>
                        <a:lumOff val="60000"/>
                      </a:schemeClr>
                    </a:solidFill>
                  </a:rPr>
                  <a:t>1</a:t>
                </a:r>
                <a:r>
                  <a:rPr lang="en-US" dirty="0">
                    <a:solidFill>
                      <a:schemeClr val="accent6">
                        <a:lumMod val="40000"/>
                        <a:lumOff val="60000"/>
                      </a:schemeClr>
                    </a:solidFill>
                  </a:rPr>
                  <a:t>/T</a:t>
                </a:r>
                <a:r>
                  <a:rPr lang="en-US" baseline="-25000" dirty="0">
                    <a:solidFill>
                      <a:schemeClr val="accent6">
                        <a:lumMod val="40000"/>
                        <a:lumOff val="60000"/>
                      </a:schemeClr>
                    </a:solidFill>
                  </a:rPr>
                  <a:t>2</a:t>
                </a:r>
                <a:r>
                  <a:rPr lang="en-US" dirty="0">
                    <a:solidFill>
                      <a:schemeClr val="accent6">
                        <a:lumMod val="40000"/>
                        <a:lumOff val="60000"/>
                      </a:schemeClr>
                    </a:solidFill>
                  </a:rPr>
                  <a:t>-weighted MRI signal at voxel </a:t>
                </a:r>
                <a14:m>
                  <m:oMath xmlns:m="http://schemas.openxmlformats.org/officeDocument/2006/math">
                    <m:r>
                      <a:rPr lang="en-US" i="1" smtClean="0">
                        <a:solidFill>
                          <a:schemeClr val="bg1"/>
                        </a:solidFill>
                        <a:latin typeface="Cambria Math" panose="02040503050406030204" pitchFamily="18" charset="0"/>
                      </a:rPr>
                      <m:t>𝑣</m:t>
                    </m:r>
                  </m:oMath>
                </a14:m>
                <a:endParaRPr lang="en-US" dirty="0">
                  <a:solidFill>
                    <a:schemeClr val="accent6">
                      <a:lumMod val="40000"/>
                      <a:lumOff val="60000"/>
                    </a:schemeClr>
                  </a:solidFill>
                </a:endParaRPr>
              </a:p>
              <a:p>
                <a:pPr defTabSz="346075"/>
                <a14:m>
                  <m:oMath xmlns:m="http://schemas.openxmlformats.org/officeDocument/2006/math">
                    <m:acc>
                      <m:accPr>
                        <m:chr m:val="⃑"/>
                        <m:ctrlPr>
                          <a:rPr lang="en-US" i="1" smtClean="0">
                            <a:solidFill>
                              <a:srgbClr val="92D050"/>
                            </a:solidFill>
                            <a:latin typeface="Cambria Math" panose="02040503050406030204" pitchFamily="18" charset="0"/>
                          </a:rPr>
                        </m:ctrlPr>
                      </m:accPr>
                      <m:e>
                        <m:r>
                          <a:rPr lang="en-US" i="1">
                            <a:solidFill>
                              <a:srgbClr val="92D050"/>
                            </a:solidFill>
                            <a:latin typeface="Cambria Math" panose="02040503050406030204" pitchFamily="18" charset="0"/>
                          </a:rPr>
                          <m:t>𝑥</m:t>
                        </m:r>
                      </m:e>
                    </m:acc>
                  </m:oMath>
                </a14:m>
                <a:r>
                  <a:rPr lang="en-US" dirty="0">
                    <a:solidFill>
                      <a:schemeClr val="accent6">
                        <a:lumMod val="40000"/>
                        <a:lumOff val="60000"/>
                      </a:schemeClr>
                    </a:solidFill>
                  </a:rPr>
                  <a:t>: Particle location</a:t>
                </a:r>
              </a:p>
              <a:p>
                <a:pPr defTabSz="346075"/>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𝑥</m:t>
                        </m:r>
                      </m:e>
                    </m:acc>
                  </m:oMath>
                </a14:m>
                <a:r>
                  <a:rPr lang="en-US" dirty="0">
                    <a:solidFill>
                      <a:schemeClr val="tx1"/>
                    </a:solidFill>
                  </a:rPr>
                  <a:t>: Final location of particle</a:t>
                </a:r>
              </a:p>
              <a:p>
                <a:pPr defTabSz="346075"/>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𝑢</m:t>
                        </m:r>
                      </m:e>
                    </m:acc>
                    <m:r>
                      <a:rPr lang="en-US" i="1">
                        <a:solidFill>
                          <a:schemeClr val="tx1"/>
                        </a:solidFill>
                        <a:latin typeface="Cambria Math" panose="02040503050406030204" pitchFamily="18" charset="0"/>
                      </a:rPr>
                      <m:t>≔</m:t>
                    </m:r>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𝑥</m:t>
                        </m:r>
                      </m:e>
                    </m:acc>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𝑥</m:t>
                            </m:r>
                          </m:e>
                        </m:acc>
                      </m:e>
                      <m:sub>
                        <m:r>
                          <a:rPr lang="en-US" i="1">
                            <a:solidFill>
                              <a:schemeClr val="tx1"/>
                            </a:solidFill>
                            <a:latin typeface="Cambria Math" panose="02040503050406030204" pitchFamily="18" charset="0"/>
                          </a:rPr>
                          <m:t>0</m:t>
                        </m:r>
                      </m:sub>
                    </m:sSub>
                  </m:oMath>
                </a14:m>
                <a:r>
                  <a:rPr lang="en-US" dirty="0">
                    <a:solidFill>
                      <a:schemeClr val="tx1"/>
                    </a:solidFill>
                  </a:rPr>
                  <a:t>: Displacement</a:t>
                </a:r>
              </a:p>
              <a:p>
                <a:pPr defTabSz="346075"/>
                <a14:m>
                  <m:oMath xmlns:m="http://schemas.openxmlformats.org/officeDocument/2006/math">
                    <m:r>
                      <a:rPr lang="en-US" i="1" smtClean="0">
                        <a:solidFill>
                          <a:schemeClr val="bg1"/>
                        </a:solidFill>
                        <a:latin typeface="Cambria Math" panose="02040503050406030204" pitchFamily="18" charset="0"/>
                      </a:rPr>
                      <m:t>𝜌</m:t>
                    </m:r>
                    <m:d>
                      <m:dPr>
                        <m:ctrlPr>
                          <a:rPr lang="en-US" i="1">
                            <a:solidFill>
                              <a:schemeClr val="bg1"/>
                            </a:solidFill>
                            <a:latin typeface="Cambria Math" panose="02040503050406030204" pitchFamily="18" charset="0"/>
                          </a:rPr>
                        </m:ctrlPr>
                      </m:dPr>
                      <m:e>
                        <m:r>
                          <a:rPr lang="en-US" i="1">
                            <a:solidFill>
                              <a:srgbClr val="92D050"/>
                            </a:solidFill>
                            <a:latin typeface="Cambria Math" panose="02040503050406030204" pitchFamily="18" charset="0"/>
                          </a:rPr>
                          <m:t>⋅</m:t>
                        </m:r>
                      </m:e>
                    </m:d>
                  </m:oMath>
                </a14:m>
                <a:r>
                  <a:rPr lang="en-US" dirty="0">
                    <a:solidFill>
                      <a:schemeClr val="accent6">
                        <a:lumMod val="40000"/>
                        <a:lumOff val="60000"/>
                      </a:schemeClr>
                    </a:solidFill>
                  </a:rPr>
                  <a:t>: Proton density</a:t>
                </a:r>
              </a:p>
              <a:p>
                <a:pPr defTabSz="346075"/>
                <a14:m>
                  <m:oMath xmlns:m="http://schemas.openxmlformats.org/officeDocument/2006/math">
                    <m:r>
                      <a:rPr lang="en-US" i="1">
                        <a:solidFill>
                          <a:srgbClr val="FFFF00"/>
                        </a:solidFill>
                        <a:latin typeface="Cambria Math" panose="02040503050406030204" pitchFamily="18" charset="0"/>
                      </a:rPr>
                      <m:t>𝑤</m:t>
                    </m:r>
                    <m:d>
                      <m:dPr>
                        <m:ctrlPr>
                          <a:rPr lang="en-US" i="1">
                            <a:solidFill>
                              <a:schemeClr val="bg1"/>
                            </a:solidFill>
                            <a:latin typeface="Cambria Math" panose="02040503050406030204" pitchFamily="18" charset="0"/>
                          </a:rPr>
                        </m:ctrlPr>
                      </m:dPr>
                      <m:e>
                        <m:r>
                          <a:rPr lang="en-US" i="1">
                            <a:solidFill>
                              <a:srgbClr val="92D050"/>
                            </a:solidFill>
                            <a:latin typeface="Cambria Math" panose="02040503050406030204" pitchFamily="18" charset="0"/>
                          </a:rPr>
                          <m:t>⋅</m:t>
                        </m:r>
                      </m:e>
                    </m:d>
                  </m:oMath>
                </a14:m>
                <a:r>
                  <a:rPr lang="en-US" dirty="0">
                    <a:solidFill>
                      <a:schemeClr val="accent6">
                        <a:lumMod val="40000"/>
                        <a:lumOff val="60000"/>
                      </a:schemeClr>
                    </a:solidFill>
                  </a:rPr>
                  <a:t>: Relaxation-time weighting, i.e. </a:t>
                </a:r>
                <a14:m>
                  <m:oMath xmlns:m="http://schemas.openxmlformats.org/officeDocument/2006/math">
                    <m:d>
                      <m:dPr>
                        <m:begChr m:val="["/>
                        <m:endChr m:val="]"/>
                        <m:ctrlPr>
                          <a:rPr lang="en-US" i="1" smtClean="0">
                            <a:solidFill>
                              <a:schemeClr val="bg1"/>
                            </a:solidFill>
                            <a:latin typeface="Cambria Math" panose="02040503050406030204" pitchFamily="18" charset="0"/>
                            <a:ea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1−</m:t>
                        </m:r>
                        <m:func>
                          <m:funcPr>
                            <m:ctrlPr>
                              <a:rPr lang="en-US" i="1">
                                <a:solidFill>
                                  <a:schemeClr val="bg1"/>
                                </a:solidFill>
                                <a:latin typeface="Cambria Math" panose="02040503050406030204" pitchFamily="18" charset="0"/>
                                <a:ea typeface="Cambria Math" panose="02040503050406030204" pitchFamily="18" charset="0"/>
                              </a:rPr>
                            </m:ctrlPr>
                          </m:funcPr>
                          <m:fName>
                            <m:r>
                              <m:rPr>
                                <m:sty m:val="p"/>
                              </m:rPr>
                              <a:rPr lang="en-US">
                                <a:solidFill>
                                  <a:schemeClr val="bg1"/>
                                </a:solidFill>
                                <a:latin typeface="Cambria Math" panose="02040503050406030204" pitchFamily="18" charset="0"/>
                                <a:ea typeface="Cambria Math" panose="02040503050406030204" pitchFamily="18" charset="0"/>
                              </a:rPr>
                              <m:t>exp</m:t>
                            </m:r>
                          </m:fName>
                          <m:e>
                            <m:d>
                              <m:dPr>
                                <m:ctrlPr>
                                  <a:rPr lang="en-US" i="1">
                                    <a:solidFill>
                                      <a:schemeClr val="bg1"/>
                                    </a:solidFill>
                                    <a:latin typeface="Cambria Math" panose="02040503050406030204" pitchFamily="18" charset="0"/>
                                    <a:ea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m:t>
                                </m:r>
                                <m:f>
                                  <m:fPr>
                                    <m:type m:val="lin"/>
                                    <m:ctrlPr>
                                      <a:rPr lang="en-US" i="1">
                                        <a:solidFill>
                                          <a:schemeClr val="bg1"/>
                                        </a:solidFill>
                                        <a:latin typeface="Cambria Math" panose="02040503050406030204" pitchFamily="18" charset="0"/>
                                        <a:ea typeface="Cambria Math" panose="02040503050406030204" pitchFamily="18" charset="0"/>
                                      </a:rPr>
                                    </m:ctrlPr>
                                  </m:fPr>
                                  <m:num>
                                    <m:r>
                                      <a:rPr lang="en-US" i="1">
                                        <a:solidFill>
                                          <a:schemeClr val="bg1"/>
                                        </a:solidFill>
                                        <a:latin typeface="Cambria Math" panose="02040503050406030204" pitchFamily="18" charset="0"/>
                                        <a:ea typeface="Cambria Math" panose="02040503050406030204" pitchFamily="18" charset="0"/>
                                      </a:rPr>
                                      <m:t>𝑇𝑅</m:t>
                                    </m:r>
                                  </m:num>
                                  <m:den>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𝑇</m:t>
                                        </m:r>
                                      </m:e>
                                      <m:sub>
                                        <m:r>
                                          <a:rPr lang="en-US" i="1">
                                            <a:solidFill>
                                              <a:schemeClr val="bg1"/>
                                            </a:solidFill>
                                            <a:latin typeface="Cambria Math" panose="02040503050406030204" pitchFamily="18" charset="0"/>
                                            <a:ea typeface="Cambria Math" panose="02040503050406030204" pitchFamily="18" charset="0"/>
                                          </a:rPr>
                                          <m:t>1</m:t>
                                        </m:r>
                                      </m:sub>
                                    </m:sSub>
                                  </m:den>
                                </m:f>
                              </m:e>
                            </m:d>
                          </m:e>
                        </m:func>
                      </m:e>
                    </m:d>
                    <m:func>
                      <m:funcPr>
                        <m:ctrlPr>
                          <a:rPr lang="en-US" i="1">
                            <a:solidFill>
                              <a:schemeClr val="bg1"/>
                            </a:solidFill>
                            <a:latin typeface="Cambria Math" panose="02040503050406030204" pitchFamily="18" charset="0"/>
                            <a:ea typeface="Cambria Math" panose="02040503050406030204" pitchFamily="18" charset="0"/>
                          </a:rPr>
                        </m:ctrlPr>
                      </m:funcPr>
                      <m:fName>
                        <m:r>
                          <m:rPr>
                            <m:sty m:val="p"/>
                          </m:rPr>
                          <a:rPr lang="en-US">
                            <a:solidFill>
                              <a:schemeClr val="bg1"/>
                            </a:solidFill>
                            <a:latin typeface="Cambria Math" panose="02040503050406030204" pitchFamily="18" charset="0"/>
                            <a:ea typeface="Cambria Math" panose="02040503050406030204" pitchFamily="18" charset="0"/>
                          </a:rPr>
                          <m:t>exp</m:t>
                        </m:r>
                      </m:fName>
                      <m:e>
                        <m:d>
                          <m:dPr>
                            <m:ctrlPr>
                              <a:rPr lang="en-US" i="1">
                                <a:solidFill>
                                  <a:schemeClr val="bg1"/>
                                </a:solidFill>
                                <a:latin typeface="Cambria Math" panose="02040503050406030204" pitchFamily="18" charset="0"/>
                                <a:ea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m:t>
                            </m:r>
                            <m:f>
                              <m:fPr>
                                <m:type m:val="lin"/>
                                <m:ctrlPr>
                                  <a:rPr lang="en-US" i="1">
                                    <a:solidFill>
                                      <a:schemeClr val="bg1"/>
                                    </a:solidFill>
                                    <a:latin typeface="Cambria Math" panose="02040503050406030204" pitchFamily="18" charset="0"/>
                                    <a:ea typeface="Cambria Math" panose="02040503050406030204" pitchFamily="18" charset="0"/>
                                  </a:rPr>
                                </m:ctrlPr>
                              </m:fPr>
                              <m:num>
                                <m:r>
                                  <a:rPr lang="en-US" i="1">
                                    <a:solidFill>
                                      <a:schemeClr val="bg1"/>
                                    </a:solidFill>
                                    <a:latin typeface="Cambria Math" panose="02040503050406030204" pitchFamily="18" charset="0"/>
                                    <a:ea typeface="Cambria Math" panose="02040503050406030204" pitchFamily="18" charset="0"/>
                                  </a:rPr>
                                  <m:t>𝑇𝐸</m:t>
                                </m:r>
                              </m:num>
                              <m:den>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𝑇</m:t>
                                    </m:r>
                                  </m:e>
                                  <m:sub>
                                    <m:r>
                                      <a:rPr lang="en-US" i="1">
                                        <a:solidFill>
                                          <a:schemeClr val="bg1"/>
                                        </a:solidFill>
                                        <a:latin typeface="Cambria Math" panose="02040503050406030204" pitchFamily="18" charset="0"/>
                                        <a:ea typeface="Cambria Math" panose="02040503050406030204" pitchFamily="18" charset="0"/>
                                      </a:rPr>
                                      <m:t>2</m:t>
                                    </m:r>
                                  </m:sub>
                                </m:sSub>
                              </m:den>
                            </m:f>
                          </m:e>
                        </m:d>
                      </m:e>
                    </m:func>
                  </m:oMath>
                </a14:m>
                <a:endParaRPr lang="en-US" dirty="0">
                  <a:solidFill>
                    <a:schemeClr val="accent6">
                      <a:lumMod val="40000"/>
                      <a:lumOff val="60000"/>
                    </a:schemeClr>
                  </a:solidFill>
                  <a:latin typeface="Cambria Math" panose="02040503050406030204" pitchFamily="18" charset="0"/>
                  <a:ea typeface="Cambria Math" panose="02040503050406030204" pitchFamily="18" charset="0"/>
                </a:endParaRPr>
              </a:p>
            </p:txBody>
          </p:sp>
        </mc:Choice>
        <mc:Fallback xmlns="">
          <p:sp>
            <p:nvSpPr>
              <p:cNvPr id="41" name="TextBox 40">
                <a:extLst>
                  <a:ext uri="{FF2B5EF4-FFF2-40B4-BE49-F238E27FC236}">
                    <a16:creationId xmlns:a16="http://schemas.microsoft.com/office/drawing/2014/main" id="{43AA9F32-EE42-46DD-A65D-2BB70025F453}"/>
                  </a:ext>
                </a:extLst>
              </p:cNvPr>
              <p:cNvSpPr txBox="1">
                <a:spLocks noRot="1" noChangeAspect="1" noMove="1" noResize="1" noEditPoints="1" noAdjustHandles="1" noChangeArrowheads="1" noChangeShapeType="1" noTextEdit="1"/>
              </p:cNvSpPr>
              <p:nvPr/>
            </p:nvSpPr>
            <p:spPr>
              <a:xfrm>
                <a:off x="914400" y="3028520"/>
                <a:ext cx="10267122" cy="1661993"/>
              </a:xfrm>
              <a:prstGeom prst="rect">
                <a:avLst/>
              </a:prstGeom>
              <a:blipFill>
                <a:blip r:embed="rId6"/>
                <a:stretch>
                  <a:fillRect l="-831" t="-4779" b="-41544"/>
                </a:stretch>
              </a:blipFill>
              <a:ln w="12700">
                <a:noFill/>
              </a:ln>
            </p:spPr>
            <p:txBody>
              <a:bodyPr/>
              <a:lstStyle/>
              <a:p>
                <a:r>
                  <a:rPr lang="en-US">
                    <a:noFill/>
                  </a:rPr>
                  <a:t> </a:t>
                </a:r>
              </a:p>
            </p:txBody>
          </p:sp>
        </mc:Fallback>
      </mc:AlternateContent>
      <p:sp>
        <p:nvSpPr>
          <p:cNvPr id="5" name="Rectangle 4">
            <a:extLst>
              <a:ext uri="{FF2B5EF4-FFF2-40B4-BE49-F238E27FC236}">
                <a16:creationId xmlns:a16="http://schemas.microsoft.com/office/drawing/2014/main" id="{0A9C5042-645D-4862-9317-BAA0F9AF194E}"/>
              </a:ext>
            </a:extLst>
          </p:cNvPr>
          <p:cNvSpPr/>
          <p:nvPr/>
        </p:nvSpPr>
        <p:spPr>
          <a:xfrm>
            <a:off x="7424154" y="2332477"/>
            <a:ext cx="1828800" cy="1828800"/>
          </a:xfrm>
          <a:prstGeom prst="rect">
            <a:avLst/>
          </a:prstGeom>
          <a:solidFill>
            <a:schemeClr val="bg2">
              <a:lumMod val="25000"/>
            </a:schemeClr>
          </a:solidFill>
          <a:ln>
            <a:solidFill>
              <a:schemeClr val="bg2">
                <a:lumMod val="1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345D006-807A-40A1-A721-CC0C11BF9E80}"/>
              </a:ext>
            </a:extLst>
          </p:cNvPr>
          <p:cNvSpPr/>
          <p:nvPr/>
        </p:nvSpPr>
        <p:spPr>
          <a:xfrm>
            <a:off x="7883630" y="3461663"/>
            <a:ext cx="45720" cy="4572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142B6B7-9099-4C55-A6DD-513EACAB6814}"/>
                  </a:ext>
                </a:extLst>
              </p:cNvPr>
              <p:cNvSpPr txBox="1"/>
              <p:nvPr/>
            </p:nvSpPr>
            <p:spPr>
              <a:xfrm>
                <a:off x="7832739" y="3484523"/>
                <a:ext cx="3154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srgbClr val="92D050"/>
                              </a:solidFill>
                              <a:latin typeface="Cambria Math" panose="02040503050406030204" pitchFamily="18" charset="0"/>
                            </a:rPr>
                          </m:ctrlPr>
                        </m:accPr>
                        <m:e>
                          <m:r>
                            <a:rPr lang="en-US" i="1">
                              <a:solidFill>
                                <a:srgbClr val="92D050"/>
                              </a:solidFill>
                              <a:latin typeface="Cambria Math" panose="02040503050406030204" pitchFamily="18" charset="0"/>
                            </a:rPr>
                            <m:t>𝑥</m:t>
                          </m:r>
                        </m:e>
                      </m:acc>
                    </m:oMath>
                  </m:oMathPara>
                </a14:m>
                <a:endParaRPr lang="en-US" dirty="0"/>
              </a:p>
            </p:txBody>
          </p:sp>
        </mc:Choice>
        <mc:Fallback xmlns="">
          <p:sp>
            <p:nvSpPr>
              <p:cNvPr id="7" name="TextBox 6">
                <a:extLst>
                  <a:ext uri="{FF2B5EF4-FFF2-40B4-BE49-F238E27FC236}">
                    <a16:creationId xmlns:a16="http://schemas.microsoft.com/office/drawing/2014/main" id="{5142B6B7-9099-4C55-A6DD-513EACAB6814}"/>
                  </a:ext>
                </a:extLst>
              </p:cNvPr>
              <p:cNvSpPr txBox="1">
                <a:spLocks noRot="1" noChangeAspect="1" noMove="1" noResize="1" noEditPoints="1" noAdjustHandles="1" noChangeArrowheads="1" noChangeShapeType="1" noTextEdit="1"/>
              </p:cNvSpPr>
              <p:nvPr/>
            </p:nvSpPr>
            <p:spPr>
              <a:xfrm>
                <a:off x="7832739" y="3484523"/>
                <a:ext cx="315489" cy="369332"/>
              </a:xfrm>
              <a:prstGeom prst="rect">
                <a:avLst/>
              </a:prstGeom>
              <a:blipFill>
                <a:blip r:embed="rId7"/>
                <a:stretch>
                  <a:fillRect t="-6667" r="-5769"/>
                </a:stretch>
              </a:blipFill>
            </p:spPr>
            <p:txBody>
              <a:bodyPr/>
              <a:lstStyle/>
              <a:p>
                <a:r>
                  <a:rPr lang="en-US">
                    <a:noFill/>
                  </a:rPr>
                  <a:t> </a:t>
                </a:r>
              </a:p>
            </p:txBody>
          </p:sp>
        </mc:Fallback>
      </mc:AlternateContent>
      <p:pic>
        <p:nvPicPr>
          <p:cNvPr id="48" name="Audio 47">
            <a:hlinkClick r:id="" action="ppaction://media"/>
            <a:extLst>
              <a:ext uri="{FF2B5EF4-FFF2-40B4-BE49-F238E27FC236}">
                <a16:creationId xmlns:a16="http://schemas.microsoft.com/office/drawing/2014/main" id="{56173A13-A332-2C11-E5AB-6A7E3504B8C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52835570"/>
      </p:ext>
    </p:extLst>
  </p:cSld>
  <p:clrMapOvr>
    <a:masterClrMapping/>
  </p:clrMapOvr>
  <mc:AlternateContent xmlns:mc="http://schemas.openxmlformats.org/markup-compatibility/2006">
    <mc:Choice xmlns:p14="http://schemas.microsoft.com/office/powerpoint/2010/main" Requires="p14">
      <p:transition spd="med" p14:dur="700" advTm="13044">
        <p:fade/>
      </p:transition>
    </mc:Choice>
    <mc:Fallback>
      <p:transition spd="med" advTm="130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52546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Within-voxel averaging in diffusion MRI</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5475674-F59B-4EFC-89AC-36B9228C624D}"/>
                  </a:ext>
                </a:extLst>
              </p:cNvPr>
              <p:cNvSpPr txBox="1"/>
              <p:nvPr/>
            </p:nvSpPr>
            <p:spPr>
              <a:xfrm>
                <a:off x="1524000" y="795819"/>
                <a:ext cx="9143998" cy="757002"/>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𝑆</m:t>
                          </m:r>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
                        <m:rPr>
                          <m:aln/>
                        </m:rP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chemeClr val="bg1"/>
                              </a:solidFill>
                              <a:latin typeface="Cambria Math" panose="02040503050406030204" pitchFamily="18" charset="0"/>
                            </a:rPr>
                            <m:t>𝑣</m:t>
                          </m:r>
                        </m:sub>
                        <m:sup/>
                        <m:e>
                          <m:r>
                            <a:rPr lang="en-US" sz="2400" i="1">
                              <a:solidFill>
                                <a:srgbClr val="FFFF00"/>
                              </a:solidFill>
                              <a:latin typeface="Cambria Math" panose="02040503050406030204" pitchFamily="18" charset="0"/>
                            </a:rPr>
                            <m:t>𝑤</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r>
                            <a:rPr lang="en-US" sz="2400" i="1">
                              <a:solidFill>
                                <a:schemeClr val="bg1"/>
                              </a:solidFill>
                              <a:latin typeface="Cambria Math" panose="02040503050406030204" pitchFamily="18" charset="0"/>
                            </a:rPr>
                            <m:t>𝜌</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acc>
                                    <m:accPr>
                                      <m:chr m:val="⃑"/>
                                      <m:ctrlPr>
                                        <a:rPr lang="en-US" sz="2400" i="1">
                                          <a:solidFill>
                                            <a:srgbClr val="92D050"/>
                                          </a:solidFill>
                                          <a:latin typeface="Cambria Math" panose="02040503050406030204" pitchFamily="18" charset="0"/>
                                        </a:rPr>
                                      </m:ctrlPr>
                                    </m:accPr>
                                    <m:e>
                                      <m:r>
                                        <a:rPr lang="en-US" sz="2400" i="1">
                                          <a:solidFill>
                                            <a:srgbClr val="92D050"/>
                                          </a:solidFill>
                                          <a:latin typeface="Cambria Math" panose="02040503050406030204" pitchFamily="18" charset="0"/>
                                        </a:rPr>
                                        <m:t>𝑥</m:t>
                                      </m:r>
                                    </m:e>
                                  </m:acc>
                                </m:e>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e>
                          </m:func>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𝑒</m:t>
                              </m:r>
                            </m:e>
                            <m:sup>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𝑖</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r>
                                <a:rPr lang="en-US" sz="2400" i="1">
                                  <a:solidFill>
                                    <a:schemeClr val="bg1"/>
                                  </a:solidFill>
                                  <a:latin typeface="Cambria Math" panose="02040503050406030204" pitchFamily="18" charset="0"/>
                                </a:rPr>
                                <m:t>⋅</m:t>
                              </m:r>
                              <m:d>
                                <m:dPr>
                                  <m:ctrlPr>
                                    <a:rPr lang="en-US" sz="2400" i="1">
                                      <a:solidFill>
                                        <a:schemeClr val="bg1"/>
                                      </a:solidFill>
                                      <a:latin typeface="Cambria Math" panose="02040503050406030204" pitchFamily="18" charset="0"/>
                                    </a:rPr>
                                  </m:ctrlPr>
                                </m:dPr>
                                <m:e>
                                  <m:acc>
                                    <m:accPr>
                                      <m:chr m:val="⃑"/>
                                      <m:ctrlPr>
                                        <a:rPr lang="en-US" sz="2400" i="1">
                                          <a:solidFill>
                                            <a:srgbClr val="92D050"/>
                                          </a:solidFill>
                                          <a:latin typeface="Cambria Math" panose="02040503050406030204" pitchFamily="18" charset="0"/>
                                        </a:rPr>
                                      </m:ctrlPr>
                                    </m:accPr>
                                    <m:e>
                                      <m:r>
                                        <a:rPr lang="en-US" sz="2400" i="1">
                                          <a:solidFill>
                                            <a:srgbClr val="92D050"/>
                                          </a:solidFill>
                                          <a:latin typeface="Cambria Math" panose="02040503050406030204" pitchFamily="18" charset="0"/>
                                        </a:rPr>
                                        <m:t>𝑥</m:t>
                                      </m:r>
                                    </m:e>
                                  </m:acc>
                                  <m:r>
                                    <a:rPr lang="en-US" sz="2400" i="1">
                                      <a:solidFill>
                                        <a:schemeClr val="bg1"/>
                                      </a:solidFill>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sup>
                          </m:sSup>
                          <m:r>
                            <m:rPr>
                              <m:sty m:val="p"/>
                            </m:rPr>
                            <a:rPr lang="en-US" sz="2400">
                              <a:solidFill>
                                <a:schemeClr val="bg1"/>
                              </a:solidFill>
                              <a:latin typeface="Cambria Math" panose="02040503050406030204" pitchFamily="18" charset="0"/>
                            </a:rPr>
                            <m:t>d</m:t>
                          </m:r>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r>
                            <m:rPr>
                              <m:sty m:val="p"/>
                            </m:rPr>
                            <a:rPr lang="en-US" sz="2400">
                              <a:solidFill>
                                <a:schemeClr val="bg1"/>
                              </a:solidFill>
                              <a:latin typeface="Cambria Math" panose="02040503050406030204" pitchFamily="18" charset="0"/>
                            </a:rPr>
                            <m:t>d</m:t>
                          </m:r>
                          <m:acc>
                            <m:accPr>
                              <m:chr m:val="⃑"/>
                              <m:ctrlPr>
                                <a:rPr lang="en-US" sz="2400" i="1">
                                  <a:solidFill>
                                    <a:srgbClr val="92D050"/>
                                  </a:solidFill>
                                  <a:latin typeface="Cambria Math" panose="02040503050406030204" pitchFamily="18" charset="0"/>
                                </a:rPr>
                              </m:ctrlPr>
                            </m:accPr>
                            <m:e>
                              <m:r>
                                <a:rPr lang="en-US" sz="2400" i="1">
                                  <a:solidFill>
                                    <a:srgbClr val="92D050"/>
                                  </a:solidFill>
                                  <a:latin typeface="Cambria Math" panose="02040503050406030204" pitchFamily="18" charset="0"/>
                                </a:rPr>
                                <m:t>𝑥</m:t>
                              </m:r>
                            </m:e>
                          </m:acc>
                        </m:e>
                      </m:nary>
                    </m:oMath>
                  </m:oMathPara>
                </a14:m>
                <a:endParaRPr lang="en-US" sz="2400" i="1" dirty="0">
                  <a:solidFill>
                    <a:schemeClr val="bg1"/>
                  </a:solidFill>
                </a:endParaRPr>
              </a:p>
            </p:txBody>
          </p:sp>
        </mc:Choice>
        <mc:Fallback xmlns="">
          <p:sp>
            <p:nvSpPr>
              <p:cNvPr id="40" name="TextBox 39">
                <a:extLst>
                  <a:ext uri="{FF2B5EF4-FFF2-40B4-BE49-F238E27FC236}">
                    <a16:creationId xmlns:a16="http://schemas.microsoft.com/office/drawing/2014/main" id="{65475674-F59B-4EFC-89AC-36B9228C624D}"/>
                  </a:ext>
                </a:extLst>
              </p:cNvPr>
              <p:cNvSpPr txBox="1">
                <a:spLocks noRot="1" noChangeAspect="1" noMove="1" noResize="1" noEditPoints="1" noAdjustHandles="1" noChangeArrowheads="1" noChangeShapeType="1" noTextEdit="1"/>
              </p:cNvSpPr>
              <p:nvPr/>
            </p:nvSpPr>
            <p:spPr>
              <a:xfrm>
                <a:off x="1524000" y="795819"/>
                <a:ext cx="9143998" cy="75700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3AA9F32-EE42-46DD-A65D-2BB70025F453}"/>
                  </a:ext>
                </a:extLst>
              </p:cNvPr>
              <p:cNvSpPr txBox="1"/>
              <p:nvPr/>
            </p:nvSpPr>
            <p:spPr>
              <a:xfrm>
                <a:off x="914400" y="3028520"/>
                <a:ext cx="6996608" cy="1974451"/>
              </a:xfrm>
              <a:prstGeom prst="rect">
                <a:avLst/>
              </a:prstGeom>
              <a:noFill/>
              <a:ln w="12700">
                <a:noFill/>
              </a:ln>
            </p:spPr>
            <p:txBody>
              <a:bodyPr wrap="square" lIns="0" tIns="0" rIns="0" bIns="0" rtlCol="0">
                <a:spAutoFit/>
              </a:bodyPr>
              <a:lstStyle/>
              <a:p>
                <a:pPr defTabSz="346075"/>
                <a14:m>
                  <m:oMath xmlns:m="http://schemas.openxmlformats.org/officeDocument/2006/math">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𝑆</m:t>
                        </m:r>
                      </m:e>
                      <m:sup>
                        <m:r>
                          <a:rPr lang="en-US" i="1">
                            <a:solidFill>
                              <a:schemeClr val="bg1"/>
                            </a:solidFill>
                            <a:latin typeface="Cambria Math" panose="02040503050406030204" pitchFamily="18" charset="0"/>
                          </a:rPr>
                          <m:t>𝑣</m:t>
                        </m:r>
                      </m:sup>
                    </m:sSup>
                  </m:oMath>
                </a14:m>
                <a:r>
                  <a:rPr lang="en-US" dirty="0">
                    <a:solidFill>
                      <a:schemeClr val="accent6">
                        <a:lumMod val="40000"/>
                        <a:lumOff val="60000"/>
                      </a:schemeClr>
                    </a:solidFill>
                  </a:rPr>
                  <a:t>: dMRI signal at voxel </a:t>
                </a:r>
                <a14:m>
                  <m:oMath xmlns:m="http://schemas.openxmlformats.org/officeDocument/2006/math">
                    <m:r>
                      <a:rPr lang="en-US" i="1" smtClean="0">
                        <a:solidFill>
                          <a:schemeClr val="bg1"/>
                        </a:solidFill>
                        <a:latin typeface="Cambria Math" panose="02040503050406030204" pitchFamily="18" charset="0"/>
                      </a:rPr>
                      <m:t>𝑣</m:t>
                    </m:r>
                  </m:oMath>
                </a14:m>
                <a:endParaRPr lang="en-US" dirty="0">
                  <a:solidFill>
                    <a:schemeClr val="accent6">
                      <a:lumMod val="40000"/>
                      <a:lumOff val="60000"/>
                    </a:schemeClr>
                  </a:solidFill>
                </a:endParaRPr>
              </a:p>
              <a:p>
                <a:pPr defTabSz="346075"/>
                <a14:m>
                  <m:oMath xmlns:m="http://schemas.openxmlformats.org/officeDocument/2006/math">
                    <m:sSub>
                      <m:sSubPr>
                        <m:ctrlPr>
                          <a:rPr lang="en-US" i="1">
                            <a:solidFill>
                              <a:srgbClr val="00B050"/>
                            </a:solidFill>
                            <a:latin typeface="Cambria Math" panose="02040503050406030204" pitchFamily="18" charset="0"/>
                          </a:rPr>
                        </m:ctrlPr>
                      </m:sSubPr>
                      <m:e>
                        <m:acc>
                          <m:accPr>
                            <m:chr m:val="⃑"/>
                            <m:ctrlPr>
                              <a:rPr lang="en-US"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𝑥</m:t>
                            </m:r>
                          </m:e>
                        </m:acc>
                      </m:e>
                      <m:sub>
                        <m:r>
                          <a:rPr lang="en-US" i="1">
                            <a:solidFill>
                              <a:srgbClr val="00B050"/>
                            </a:solidFill>
                            <a:latin typeface="Cambria Math" panose="02040503050406030204" pitchFamily="18" charset="0"/>
                          </a:rPr>
                          <m:t>0</m:t>
                        </m:r>
                      </m:sub>
                    </m:sSub>
                  </m:oMath>
                </a14:m>
                <a:r>
                  <a:rPr lang="en-US" dirty="0">
                    <a:solidFill>
                      <a:schemeClr val="accent6">
                        <a:lumMod val="40000"/>
                        <a:lumOff val="60000"/>
                      </a:schemeClr>
                    </a:solidFill>
                  </a:rPr>
                  <a:t>: Initial location of particle</a:t>
                </a:r>
              </a:p>
              <a:p>
                <a:pPr defTabSz="346075"/>
                <a14:m>
                  <m:oMath xmlns:m="http://schemas.openxmlformats.org/officeDocument/2006/math">
                    <m:acc>
                      <m:accPr>
                        <m:chr m:val="⃑"/>
                        <m:ctrlPr>
                          <a:rPr lang="en-US" i="1">
                            <a:solidFill>
                              <a:srgbClr val="92D050"/>
                            </a:solidFill>
                            <a:latin typeface="Cambria Math" panose="02040503050406030204" pitchFamily="18" charset="0"/>
                          </a:rPr>
                        </m:ctrlPr>
                      </m:accPr>
                      <m:e>
                        <m:r>
                          <a:rPr lang="en-US" i="1">
                            <a:solidFill>
                              <a:srgbClr val="92D050"/>
                            </a:solidFill>
                            <a:latin typeface="Cambria Math" panose="02040503050406030204" pitchFamily="18" charset="0"/>
                          </a:rPr>
                          <m:t>𝑥</m:t>
                        </m:r>
                      </m:e>
                    </m:acc>
                  </m:oMath>
                </a14:m>
                <a:r>
                  <a:rPr lang="en-US" dirty="0">
                    <a:solidFill>
                      <a:schemeClr val="accent6">
                        <a:lumMod val="40000"/>
                        <a:lumOff val="60000"/>
                      </a:schemeClr>
                    </a:solidFill>
                  </a:rPr>
                  <a:t>: Final location of particle</a:t>
                </a:r>
              </a:p>
              <a:p>
                <a:pPr defTabSz="346075"/>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𝑢</m:t>
                        </m:r>
                      </m:e>
                    </m:acc>
                    <m:r>
                      <a:rPr lang="en-US" i="1">
                        <a:solidFill>
                          <a:schemeClr val="tx1"/>
                        </a:solidFill>
                        <a:latin typeface="Cambria Math" panose="02040503050406030204" pitchFamily="18" charset="0"/>
                      </a:rPr>
                      <m:t>≔</m:t>
                    </m:r>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𝑥</m:t>
                        </m:r>
                      </m:e>
                    </m:acc>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𝑥</m:t>
                            </m:r>
                          </m:e>
                        </m:acc>
                      </m:e>
                      <m:sub>
                        <m:r>
                          <a:rPr lang="en-US" i="1">
                            <a:solidFill>
                              <a:schemeClr val="tx1"/>
                            </a:solidFill>
                            <a:latin typeface="Cambria Math" panose="02040503050406030204" pitchFamily="18" charset="0"/>
                          </a:rPr>
                          <m:t>0</m:t>
                        </m:r>
                      </m:sub>
                    </m:sSub>
                  </m:oMath>
                </a14:m>
                <a:r>
                  <a:rPr lang="en-US" dirty="0">
                    <a:solidFill>
                      <a:schemeClr val="tx1"/>
                    </a:solidFill>
                  </a:rPr>
                  <a:t>: Displacement</a:t>
                </a:r>
              </a:p>
              <a:p>
                <a:pPr defTabSz="346075"/>
                <a14:m>
                  <m:oMath xmlns:m="http://schemas.openxmlformats.org/officeDocument/2006/math">
                    <m:r>
                      <a:rPr lang="en-US" i="1">
                        <a:solidFill>
                          <a:schemeClr val="bg1"/>
                        </a:solidFill>
                        <a:latin typeface="Cambria Math" panose="02040503050406030204" pitchFamily="18" charset="0"/>
                      </a:rPr>
                      <m:t>𝜌</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Proton density</a:t>
                </a:r>
              </a:p>
              <a:p>
                <a:pPr defTabSz="346075"/>
                <a14:m>
                  <m:oMath xmlns:m="http://schemas.openxmlformats.org/officeDocument/2006/math">
                    <m:r>
                      <a:rPr lang="en-US" i="1">
                        <a:solidFill>
                          <a:srgbClr val="FFFF00"/>
                        </a:solidFill>
                        <a:latin typeface="Cambria Math" panose="02040503050406030204" pitchFamily="18" charset="0"/>
                      </a:rPr>
                      <m:t>𝑤</m:t>
                    </m:r>
                    <m:d>
                      <m:dPr>
                        <m:ctrlPr>
                          <a:rPr lang="en-US" i="1">
                            <a:solidFill>
                              <a:schemeClr val="bg1"/>
                            </a:solidFill>
                            <a:latin typeface="Cambria Math" panose="02040503050406030204" pitchFamily="18" charset="0"/>
                          </a:rPr>
                        </m:ctrlPr>
                      </m:dPr>
                      <m:e>
                        <m:r>
                          <a:rPr lang="en-US" i="1">
                            <a:solidFill>
                              <a:srgbClr val="92D050"/>
                            </a:solidFill>
                            <a:latin typeface="Cambria Math" panose="02040503050406030204" pitchFamily="18" charset="0"/>
                          </a:rPr>
                          <m:t>⋅</m:t>
                        </m:r>
                      </m:e>
                    </m:d>
                  </m:oMath>
                </a14:m>
                <a:r>
                  <a:rPr lang="en-US" dirty="0">
                    <a:solidFill>
                      <a:schemeClr val="accent6">
                        <a:lumMod val="40000"/>
                        <a:lumOff val="60000"/>
                      </a:schemeClr>
                    </a:solidFill>
                  </a:rPr>
                  <a:t>: Relaxation-time weighting, i.e. </a:t>
                </a:r>
                <a14:m>
                  <m:oMath xmlns:m="http://schemas.openxmlformats.org/officeDocument/2006/math">
                    <m:d>
                      <m:dPr>
                        <m:begChr m:val="["/>
                        <m:endChr m:val="]"/>
                        <m:ctrlPr>
                          <a:rPr lang="en-US" i="1">
                            <a:solidFill>
                              <a:schemeClr val="bg1"/>
                            </a:solidFill>
                            <a:latin typeface="Cambria Math" panose="02040503050406030204" pitchFamily="18" charset="0"/>
                            <a:ea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1−</m:t>
                        </m:r>
                        <m:func>
                          <m:funcPr>
                            <m:ctrlPr>
                              <a:rPr lang="en-US" i="1">
                                <a:solidFill>
                                  <a:schemeClr val="bg1"/>
                                </a:solidFill>
                                <a:latin typeface="Cambria Math" panose="02040503050406030204" pitchFamily="18" charset="0"/>
                                <a:ea typeface="Cambria Math" panose="02040503050406030204" pitchFamily="18" charset="0"/>
                              </a:rPr>
                            </m:ctrlPr>
                          </m:funcPr>
                          <m:fName>
                            <m:r>
                              <m:rPr>
                                <m:sty m:val="p"/>
                              </m:rPr>
                              <a:rPr lang="en-US">
                                <a:solidFill>
                                  <a:schemeClr val="bg1"/>
                                </a:solidFill>
                                <a:latin typeface="Cambria Math" panose="02040503050406030204" pitchFamily="18" charset="0"/>
                                <a:ea typeface="Cambria Math" panose="02040503050406030204" pitchFamily="18" charset="0"/>
                              </a:rPr>
                              <m:t>exp</m:t>
                            </m:r>
                          </m:fName>
                          <m:e>
                            <m:d>
                              <m:dPr>
                                <m:ctrlPr>
                                  <a:rPr lang="en-US" i="1">
                                    <a:solidFill>
                                      <a:schemeClr val="bg1"/>
                                    </a:solidFill>
                                    <a:latin typeface="Cambria Math" panose="02040503050406030204" pitchFamily="18" charset="0"/>
                                    <a:ea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m:t>
                                </m:r>
                                <m:f>
                                  <m:fPr>
                                    <m:type m:val="lin"/>
                                    <m:ctrlPr>
                                      <a:rPr lang="en-US" i="1">
                                        <a:solidFill>
                                          <a:schemeClr val="bg1"/>
                                        </a:solidFill>
                                        <a:latin typeface="Cambria Math" panose="02040503050406030204" pitchFamily="18" charset="0"/>
                                        <a:ea typeface="Cambria Math" panose="02040503050406030204" pitchFamily="18" charset="0"/>
                                      </a:rPr>
                                    </m:ctrlPr>
                                  </m:fPr>
                                  <m:num>
                                    <m:r>
                                      <a:rPr lang="en-US" i="1">
                                        <a:solidFill>
                                          <a:schemeClr val="bg1"/>
                                        </a:solidFill>
                                        <a:latin typeface="Cambria Math" panose="02040503050406030204" pitchFamily="18" charset="0"/>
                                        <a:ea typeface="Cambria Math" panose="02040503050406030204" pitchFamily="18" charset="0"/>
                                      </a:rPr>
                                      <m:t>𝑇𝑅</m:t>
                                    </m:r>
                                  </m:num>
                                  <m:den>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𝑇</m:t>
                                        </m:r>
                                      </m:e>
                                      <m:sub>
                                        <m:r>
                                          <a:rPr lang="en-US" i="1">
                                            <a:solidFill>
                                              <a:schemeClr val="bg1"/>
                                            </a:solidFill>
                                            <a:latin typeface="Cambria Math" panose="02040503050406030204" pitchFamily="18" charset="0"/>
                                            <a:ea typeface="Cambria Math" panose="02040503050406030204" pitchFamily="18" charset="0"/>
                                          </a:rPr>
                                          <m:t>1</m:t>
                                        </m:r>
                                      </m:sub>
                                    </m:sSub>
                                  </m:den>
                                </m:f>
                              </m:e>
                            </m:d>
                          </m:e>
                        </m:func>
                      </m:e>
                    </m:d>
                    <m:func>
                      <m:funcPr>
                        <m:ctrlPr>
                          <a:rPr lang="en-US" i="1">
                            <a:solidFill>
                              <a:schemeClr val="bg1"/>
                            </a:solidFill>
                            <a:latin typeface="Cambria Math" panose="02040503050406030204" pitchFamily="18" charset="0"/>
                            <a:ea typeface="Cambria Math" panose="02040503050406030204" pitchFamily="18" charset="0"/>
                          </a:rPr>
                        </m:ctrlPr>
                      </m:funcPr>
                      <m:fName>
                        <m:r>
                          <m:rPr>
                            <m:sty m:val="p"/>
                          </m:rPr>
                          <a:rPr lang="en-US">
                            <a:solidFill>
                              <a:schemeClr val="bg1"/>
                            </a:solidFill>
                            <a:latin typeface="Cambria Math" panose="02040503050406030204" pitchFamily="18" charset="0"/>
                            <a:ea typeface="Cambria Math" panose="02040503050406030204" pitchFamily="18" charset="0"/>
                          </a:rPr>
                          <m:t>exp</m:t>
                        </m:r>
                      </m:fName>
                      <m:e>
                        <m:d>
                          <m:dPr>
                            <m:ctrlPr>
                              <a:rPr lang="en-US" i="1">
                                <a:solidFill>
                                  <a:schemeClr val="bg1"/>
                                </a:solidFill>
                                <a:latin typeface="Cambria Math" panose="02040503050406030204" pitchFamily="18" charset="0"/>
                                <a:ea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m:t>
                            </m:r>
                            <m:f>
                              <m:fPr>
                                <m:type m:val="lin"/>
                                <m:ctrlPr>
                                  <a:rPr lang="en-US" i="1">
                                    <a:solidFill>
                                      <a:schemeClr val="bg1"/>
                                    </a:solidFill>
                                    <a:latin typeface="Cambria Math" panose="02040503050406030204" pitchFamily="18" charset="0"/>
                                    <a:ea typeface="Cambria Math" panose="02040503050406030204" pitchFamily="18" charset="0"/>
                                  </a:rPr>
                                </m:ctrlPr>
                              </m:fPr>
                              <m:num>
                                <m:r>
                                  <a:rPr lang="en-US" i="1">
                                    <a:solidFill>
                                      <a:schemeClr val="bg1"/>
                                    </a:solidFill>
                                    <a:latin typeface="Cambria Math" panose="02040503050406030204" pitchFamily="18" charset="0"/>
                                    <a:ea typeface="Cambria Math" panose="02040503050406030204" pitchFamily="18" charset="0"/>
                                  </a:rPr>
                                  <m:t>𝑇𝐸</m:t>
                                </m:r>
                              </m:num>
                              <m:den>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𝑇</m:t>
                                    </m:r>
                                  </m:e>
                                  <m:sub>
                                    <m:r>
                                      <a:rPr lang="en-US" i="1">
                                        <a:solidFill>
                                          <a:schemeClr val="bg1"/>
                                        </a:solidFill>
                                        <a:latin typeface="Cambria Math" panose="02040503050406030204" pitchFamily="18" charset="0"/>
                                        <a:ea typeface="Cambria Math" panose="02040503050406030204" pitchFamily="18" charset="0"/>
                                      </a:rPr>
                                      <m:t>2</m:t>
                                    </m:r>
                                  </m:sub>
                                </m:sSub>
                              </m:den>
                            </m:f>
                          </m:e>
                        </m:d>
                      </m:e>
                    </m:func>
                  </m:oMath>
                </a14:m>
                <a:endParaRPr lang="en-US" dirty="0">
                  <a:solidFill>
                    <a:schemeClr val="accent6">
                      <a:lumMod val="40000"/>
                      <a:lumOff val="60000"/>
                    </a:schemeClr>
                  </a:solidFill>
                  <a:latin typeface="Cambria Math" panose="02040503050406030204" pitchFamily="18" charset="0"/>
                  <a:ea typeface="Cambria Math" panose="02040503050406030204" pitchFamily="18" charset="0"/>
                </a:endParaRPr>
              </a:p>
              <a:p>
                <a:pPr defTabSz="346075"/>
                <a14:m>
                  <m:oMath xmlns:m="http://schemas.openxmlformats.org/officeDocument/2006/math">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𝑞</m:t>
                        </m:r>
                      </m:e>
                    </m:acc>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𝛾𝛿</m:t>
                    </m:r>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𝐺</m:t>
                        </m:r>
                      </m:e>
                    </m:acc>
                  </m:oMath>
                </a14:m>
                <a:r>
                  <a:rPr lang="en-US" dirty="0">
                    <a:solidFill>
                      <a:schemeClr val="accent6">
                        <a:lumMod val="40000"/>
                        <a:lumOff val="60000"/>
                      </a:schemeClr>
                    </a:solidFill>
                  </a:rPr>
                  <a:t>: </a:t>
                </a:r>
                <a:r>
                  <a:rPr lang="en-US" i="1" dirty="0">
                    <a:solidFill>
                      <a:schemeClr val="accent6">
                        <a:lumMod val="40000"/>
                        <a:lumOff val="60000"/>
                      </a:schemeClr>
                    </a:solidFill>
                  </a:rPr>
                  <a:t>q</a:t>
                </a:r>
                <a:r>
                  <a:rPr lang="en-US" dirty="0">
                    <a:solidFill>
                      <a:schemeClr val="accent6">
                        <a:lumMod val="40000"/>
                        <a:lumOff val="60000"/>
                      </a:schemeClr>
                    </a:solidFill>
                  </a:rPr>
                  <a:t>-vector</a:t>
                </a:r>
              </a:p>
            </p:txBody>
          </p:sp>
        </mc:Choice>
        <mc:Fallback xmlns="">
          <p:sp>
            <p:nvSpPr>
              <p:cNvPr id="41" name="TextBox 40">
                <a:extLst>
                  <a:ext uri="{FF2B5EF4-FFF2-40B4-BE49-F238E27FC236}">
                    <a16:creationId xmlns:a16="http://schemas.microsoft.com/office/drawing/2014/main" id="{43AA9F32-EE42-46DD-A65D-2BB70025F453}"/>
                  </a:ext>
                </a:extLst>
              </p:cNvPr>
              <p:cNvSpPr txBox="1">
                <a:spLocks noRot="1" noChangeAspect="1" noMove="1" noResize="1" noEditPoints="1" noAdjustHandles="1" noChangeArrowheads="1" noChangeShapeType="1" noTextEdit="1"/>
              </p:cNvSpPr>
              <p:nvPr/>
            </p:nvSpPr>
            <p:spPr>
              <a:xfrm>
                <a:off x="914400" y="3028520"/>
                <a:ext cx="6996608" cy="1974451"/>
              </a:xfrm>
              <a:prstGeom prst="rect">
                <a:avLst/>
              </a:prstGeom>
              <a:blipFill>
                <a:blip r:embed="rId6"/>
                <a:stretch>
                  <a:fillRect l="-1220" t="-4012" r="-2700" b="-18827"/>
                </a:stretch>
              </a:blipFill>
              <a:ln w="12700">
                <a:noFill/>
              </a:ln>
            </p:spPr>
            <p:txBody>
              <a:bodyPr/>
              <a:lstStyle/>
              <a:p>
                <a:r>
                  <a:rPr lang="en-US">
                    <a:noFill/>
                  </a:rPr>
                  <a:t> </a:t>
                </a:r>
              </a:p>
            </p:txBody>
          </p:sp>
        </mc:Fallback>
      </mc:AlternateContent>
      <p:sp>
        <p:nvSpPr>
          <p:cNvPr id="12" name="Rectangle 11">
            <a:extLst>
              <a:ext uri="{FF2B5EF4-FFF2-40B4-BE49-F238E27FC236}">
                <a16:creationId xmlns:a16="http://schemas.microsoft.com/office/drawing/2014/main" id="{47590083-1769-4452-8940-4B6288F2100B}"/>
              </a:ext>
            </a:extLst>
          </p:cNvPr>
          <p:cNvSpPr/>
          <p:nvPr/>
        </p:nvSpPr>
        <p:spPr>
          <a:xfrm>
            <a:off x="7424154" y="2332477"/>
            <a:ext cx="1828800" cy="1828800"/>
          </a:xfrm>
          <a:prstGeom prst="rect">
            <a:avLst/>
          </a:prstGeom>
          <a:solidFill>
            <a:schemeClr val="bg2">
              <a:lumMod val="25000"/>
            </a:schemeClr>
          </a:solidFill>
          <a:ln>
            <a:solidFill>
              <a:schemeClr val="bg2">
                <a:lumMod val="1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ECFDCF1-8020-460E-A4D4-CFBD37A90DB1}"/>
              </a:ext>
            </a:extLst>
          </p:cNvPr>
          <p:cNvSpPr/>
          <p:nvPr/>
        </p:nvSpPr>
        <p:spPr>
          <a:xfrm>
            <a:off x="7883630" y="3461663"/>
            <a:ext cx="45720" cy="4572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472ED19-5152-4510-ACDA-196AB2A88F91}"/>
                  </a:ext>
                </a:extLst>
              </p:cNvPr>
              <p:cNvSpPr txBox="1"/>
              <p:nvPr/>
            </p:nvSpPr>
            <p:spPr>
              <a:xfrm>
                <a:off x="7832739" y="3484523"/>
                <a:ext cx="3154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00B050"/>
                              </a:solidFill>
                              <a:latin typeface="Cambria Math" panose="02040503050406030204" pitchFamily="18" charset="0"/>
                            </a:rPr>
                          </m:ctrlPr>
                        </m:sSubPr>
                        <m:e>
                          <m:acc>
                            <m:accPr>
                              <m:chr m:val="⃑"/>
                              <m:ctrlPr>
                                <a:rPr lang="en-US"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𝑥</m:t>
                              </m:r>
                            </m:e>
                          </m:acc>
                        </m:e>
                        <m:sub>
                          <m:r>
                            <a:rPr lang="en-US" i="1">
                              <a:solidFill>
                                <a:srgbClr val="00B050"/>
                              </a:solidFill>
                              <a:latin typeface="Cambria Math" panose="02040503050406030204" pitchFamily="18" charset="0"/>
                            </a:rPr>
                            <m:t>0</m:t>
                          </m:r>
                        </m:sub>
                      </m:sSub>
                    </m:oMath>
                  </m:oMathPara>
                </a14:m>
                <a:endParaRPr lang="en-US" dirty="0"/>
              </a:p>
            </p:txBody>
          </p:sp>
        </mc:Choice>
        <mc:Fallback xmlns="">
          <p:sp>
            <p:nvSpPr>
              <p:cNvPr id="14" name="TextBox 13">
                <a:extLst>
                  <a:ext uri="{FF2B5EF4-FFF2-40B4-BE49-F238E27FC236}">
                    <a16:creationId xmlns:a16="http://schemas.microsoft.com/office/drawing/2014/main" id="{8472ED19-5152-4510-ACDA-196AB2A88F91}"/>
                  </a:ext>
                </a:extLst>
              </p:cNvPr>
              <p:cNvSpPr txBox="1">
                <a:spLocks noRot="1" noChangeAspect="1" noMove="1" noResize="1" noEditPoints="1" noAdjustHandles="1" noChangeArrowheads="1" noChangeShapeType="1" noTextEdit="1"/>
              </p:cNvSpPr>
              <p:nvPr/>
            </p:nvSpPr>
            <p:spPr>
              <a:xfrm>
                <a:off x="7832739" y="3484523"/>
                <a:ext cx="315489" cy="369332"/>
              </a:xfrm>
              <a:prstGeom prst="rect">
                <a:avLst/>
              </a:prstGeom>
              <a:blipFill>
                <a:blip r:embed="rId7"/>
                <a:stretch>
                  <a:fillRect t="-6667" r="-15385"/>
                </a:stretch>
              </a:blipFill>
            </p:spPr>
            <p:txBody>
              <a:bodyPr/>
              <a:lstStyle/>
              <a:p>
                <a:r>
                  <a:rPr lang="en-US">
                    <a:noFill/>
                  </a:rPr>
                  <a:t> </a:t>
                </a:r>
              </a:p>
            </p:txBody>
          </p:sp>
        </mc:Fallback>
      </mc:AlternateContent>
      <p:sp>
        <p:nvSpPr>
          <p:cNvPr id="15" name="Oval 14">
            <a:extLst>
              <a:ext uri="{FF2B5EF4-FFF2-40B4-BE49-F238E27FC236}">
                <a16:creationId xmlns:a16="http://schemas.microsoft.com/office/drawing/2014/main" id="{03AA051F-59D3-4611-9576-F4E87867F046}"/>
              </a:ext>
            </a:extLst>
          </p:cNvPr>
          <p:cNvSpPr/>
          <p:nvPr/>
        </p:nvSpPr>
        <p:spPr>
          <a:xfrm>
            <a:off x="8901125" y="2799309"/>
            <a:ext cx="45720" cy="4572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D432E05-29F9-4F2B-ABA4-315C951E6348}"/>
                  </a:ext>
                </a:extLst>
              </p:cNvPr>
              <p:cNvSpPr txBox="1"/>
              <p:nvPr/>
            </p:nvSpPr>
            <p:spPr>
              <a:xfrm>
                <a:off x="8850234" y="2822169"/>
                <a:ext cx="3154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srgbClr val="92D050"/>
                              </a:solidFill>
                              <a:latin typeface="Cambria Math" panose="02040503050406030204" pitchFamily="18" charset="0"/>
                            </a:rPr>
                          </m:ctrlPr>
                        </m:accPr>
                        <m:e>
                          <m:r>
                            <a:rPr lang="en-US" i="1">
                              <a:solidFill>
                                <a:srgbClr val="92D050"/>
                              </a:solidFill>
                              <a:latin typeface="Cambria Math" panose="02040503050406030204" pitchFamily="18" charset="0"/>
                            </a:rPr>
                            <m:t>𝑥</m:t>
                          </m:r>
                        </m:e>
                      </m:acc>
                    </m:oMath>
                  </m:oMathPara>
                </a14:m>
                <a:endParaRPr lang="en-US" dirty="0"/>
              </a:p>
            </p:txBody>
          </p:sp>
        </mc:Choice>
        <mc:Fallback xmlns="">
          <p:sp>
            <p:nvSpPr>
              <p:cNvPr id="16" name="TextBox 15">
                <a:extLst>
                  <a:ext uri="{FF2B5EF4-FFF2-40B4-BE49-F238E27FC236}">
                    <a16:creationId xmlns:a16="http://schemas.microsoft.com/office/drawing/2014/main" id="{ED432E05-29F9-4F2B-ABA4-315C951E6348}"/>
                  </a:ext>
                </a:extLst>
              </p:cNvPr>
              <p:cNvSpPr txBox="1">
                <a:spLocks noRot="1" noChangeAspect="1" noMove="1" noResize="1" noEditPoints="1" noAdjustHandles="1" noChangeArrowheads="1" noChangeShapeType="1" noTextEdit="1"/>
              </p:cNvSpPr>
              <p:nvPr/>
            </p:nvSpPr>
            <p:spPr>
              <a:xfrm>
                <a:off x="8850234" y="2822169"/>
                <a:ext cx="315489" cy="369332"/>
              </a:xfrm>
              <a:prstGeom prst="rect">
                <a:avLst/>
              </a:prstGeom>
              <a:blipFill>
                <a:blip r:embed="rId8"/>
                <a:stretch>
                  <a:fillRect t="-6557" r="-5769"/>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60C46614-90CF-4462-B628-79764E44CC66}"/>
              </a:ext>
            </a:extLst>
          </p:cNvPr>
          <p:cNvCxnSpPr>
            <a:cxnSpLocks/>
          </p:cNvCxnSpPr>
          <p:nvPr/>
        </p:nvCxnSpPr>
        <p:spPr>
          <a:xfrm flipV="1">
            <a:off x="7904111" y="2822169"/>
            <a:ext cx="1019908" cy="66235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31" name="Audio 30">
            <a:hlinkClick r:id="" action="ppaction://media"/>
            <a:extLst>
              <a:ext uri="{FF2B5EF4-FFF2-40B4-BE49-F238E27FC236}">
                <a16:creationId xmlns:a16="http://schemas.microsoft.com/office/drawing/2014/main" id="{D8DEBBE7-8443-8FB5-241A-FFEFB5BC173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23514400"/>
      </p:ext>
    </p:extLst>
  </p:cSld>
  <p:clrMapOvr>
    <a:masterClrMapping/>
  </p:clrMapOvr>
  <mc:AlternateContent xmlns:mc="http://schemas.openxmlformats.org/markup-compatibility/2006">
    <mc:Choice xmlns:p14="http://schemas.microsoft.com/office/powerpoint/2010/main" Requires="p14">
      <p:transition spd="med" p14:dur="700" advTm="11294">
        <p:fade/>
      </p:transition>
    </mc:Choice>
    <mc:Fallback>
      <p:transition spd="med" advTm="112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1"/>
                </p:tgtEl>
              </p:cMediaNode>
            </p:audio>
          </p:childTnLst>
        </p:cTn>
      </p:par>
    </p:tnLst>
    <p:bldLst>
      <p:bldP spid="1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3AA9F32-EE42-46DD-A65D-2BB70025F453}"/>
                  </a:ext>
                </a:extLst>
              </p:cNvPr>
              <p:cNvSpPr txBox="1"/>
              <p:nvPr/>
            </p:nvSpPr>
            <p:spPr>
              <a:xfrm>
                <a:off x="914400" y="3028521"/>
                <a:ext cx="6996608" cy="1974451"/>
              </a:xfrm>
              <a:prstGeom prst="rect">
                <a:avLst/>
              </a:prstGeom>
              <a:noFill/>
              <a:ln w="12700">
                <a:noFill/>
              </a:ln>
            </p:spPr>
            <p:txBody>
              <a:bodyPr wrap="square" lIns="0" tIns="0" rIns="0" bIns="0" rtlCol="0">
                <a:spAutoFit/>
              </a:bodyPr>
              <a:lstStyle/>
              <a:p>
                <a:pPr defTabSz="346075"/>
                <a14:m>
                  <m:oMath xmlns:m="http://schemas.openxmlformats.org/officeDocument/2006/math">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𝑆</m:t>
                        </m:r>
                      </m:e>
                      <m:sup>
                        <m:r>
                          <a:rPr lang="en-US" i="1">
                            <a:solidFill>
                              <a:schemeClr val="bg1"/>
                            </a:solidFill>
                            <a:latin typeface="Cambria Math" panose="02040503050406030204" pitchFamily="18" charset="0"/>
                          </a:rPr>
                          <m:t>𝑣</m:t>
                        </m:r>
                      </m:sup>
                    </m:sSup>
                  </m:oMath>
                </a14:m>
                <a:r>
                  <a:rPr lang="en-US" dirty="0">
                    <a:solidFill>
                      <a:schemeClr val="accent6">
                        <a:lumMod val="40000"/>
                        <a:lumOff val="60000"/>
                      </a:schemeClr>
                    </a:solidFill>
                  </a:rPr>
                  <a:t>: dMRI signal at voxel </a:t>
                </a:r>
                <a14:m>
                  <m:oMath xmlns:m="http://schemas.openxmlformats.org/officeDocument/2006/math">
                    <m:r>
                      <a:rPr lang="en-US" i="1" smtClean="0">
                        <a:solidFill>
                          <a:schemeClr val="bg1"/>
                        </a:solidFill>
                        <a:latin typeface="Cambria Math" panose="02040503050406030204" pitchFamily="18" charset="0"/>
                      </a:rPr>
                      <m:t>𝑣</m:t>
                    </m:r>
                  </m:oMath>
                </a14:m>
                <a:endParaRPr lang="en-US" dirty="0">
                  <a:solidFill>
                    <a:schemeClr val="accent6">
                      <a:lumMod val="40000"/>
                      <a:lumOff val="60000"/>
                    </a:schemeClr>
                  </a:solidFill>
                </a:endParaRPr>
              </a:p>
              <a:p>
                <a:pPr defTabSz="346075"/>
                <a14:m>
                  <m:oMath xmlns:m="http://schemas.openxmlformats.org/officeDocument/2006/math">
                    <m:sSub>
                      <m:sSubPr>
                        <m:ctrlPr>
                          <a:rPr lang="en-US" i="1">
                            <a:solidFill>
                              <a:srgbClr val="00B050"/>
                            </a:solidFill>
                            <a:latin typeface="Cambria Math" panose="02040503050406030204" pitchFamily="18" charset="0"/>
                          </a:rPr>
                        </m:ctrlPr>
                      </m:sSubPr>
                      <m:e>
                        <m:acc>
                          <m:accPr>
                            <m:chr m:val="⃑"/>
                            <m:ctrlPr>
                              <a:rPr lang="en-US"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𝑥</m:t>
                            </m:r>
                          </m:e>
                        </m:acc>
                      </m:e>
                      <m:sub>
                        <m:r>
                          <a:rPr lang="en-US" i="1">
                            <a:solidFill>
                              <a:srgbClr val="00B050"/>
                            </a:solidFill>
                            <a:latin typeface="Cambria Math" panose="02040503050406030204" pitchFamily="18" charset="0"/>
                          </a:rPr>
                          <m:t>0</m:t>
                        </m:r>
                      </m:sub>
                    </m:sSub>
                  </m:oMath>
                </a14:m>
                <a:r>
                  <a:rPr lang="en-US" dirty="0">
                    <a:solidFill>
                      <a:schemeClr val="accent6">
                        <a:lumMod val="40000"/>
                        <a:lumOff val="60000"/>
                      </a:schemeClr>
                    </a:solidFill>
                  </a:rPr>
                  <a:t>: Initial location of particle</a:t>
                </a:r>
              </a:p>
              <a:p>
                <a:pPr defTabSz="346075"/>
                <a14:m>
                  <m:oMath xmlns:m="http://schemas.openxmlformats.org/officeDocument/2006/math">
                    <m:acc>
                      <m:accPr>
                        <m:chr m:val="⃑"/>
                        <m:ctrlPr>
                          <a:rPr lang="en-US" i="1">
                            <a:solidFill>
                              <a:srgbClr val="92D050"/>
                            </a:solidFill>
                            <a:latin typeface="Cambria Math" panose="02040503050406030204" pitchFamily="18" charset="0"/>
                          </a:rPr>
                        </m:ctrlPr>
                      </m:accPr>
                      <m:e>
                        <m:r>
                          <a:rPr lang="en-US" i="1">
                            <a:solidFill>
                              <a:srgbClr val="92D050"/>
                            </a:solidFill>
                            <a:latin typeface="Cambria Math" panose="02040503050406030204" pitchFamily="18" charset="0"/>
                          </a:rPr>
                          <m:t>𝑥</m:t>
                        </m:r>
                      </m:e>
                    </m:acc>
                  </m:oMath>
                </a14:m>
                <a:r>
                  <a:rPr lang="en-US" dirty="0">
                    <a:solidFill>
                      <a:schemeClr val="accent6">
                        <a:lumMod val="40000"/>
                        <a:lumOff val="60000"/>
                      </a:schemeClr>
                    </a:solidFill>
                  </a:rPr>
                  <a:t>: Final location of particle</a:t>
                </a:r>
              </a:p>
              <a:p>
                <a:pPr defTabSz="346075"/>
                <a14:m>
                  <m:oMath xmlns:m="http://schemas.openxmlformats.org/officeDocument/2006/math">
                    <m:acc>
                      <m:accPr>
                        <m:chr m:val="⃑"/>
                        <m:ctrlPr>
                          <a:rPr lang="en-US" i="1">
                            <a:solidFill>
                              <a:srgbClr val="00B0F0"/>
                            </a:solidFill>
                            <a:latin typeface="Cambria Math" panose="02040503050406030204" pitchFamily="18" charset="0"/>
                          </a:rPr>
                        </m:ctrlPr>
                      </m:accPr>
                      <m:e>
                        <m:r>
                          <a:rPr lang="en-US" i="1">
                            <a:solidFill>
                              <a:srgbClr val="00B0F0"/>
                            </a:solidFill>
                            <a:latin typeface="Cambria Math" panose="02040503050406030204" pitchFamily="18" charset="0"/>
                          </a:rPr>
                          <m:t>𝑢</m:t>
                        </m:r>
                      </m:e>
                    </m:acc>
                    <m:r>
                      <a:rPr lang="en-US" i="1">
                        <a:solidFill>
                          <a:schemeClr val="bg1"/>
                        </a:solidFill>
                        <a:latin typeface="Cambria Math" panose="02040503050406030204" pitchFamily="18" charset="0"/>
                      </a:rPr>
                      <m:t>≔</m:t>
                    </m:r>
                    <m:acc>
                      <m:accPr>
                        <m:chr m:val="⃑"/>
                        <m:ctrlPr>
                          <a:rPr lang="en-US" i="1">
                            <a:solidFill>
                              <a:srgbClr val="92D050"/>
                            </a:solidFill>
                            <a:latin typeface="Cambria Math" panose="02040503050406030204" pitchFamily="18" charset="0"/>
                          </a:rPr>
                        </m:ctrlPr>
                      </m:accPr>
                      <m:e>
                        <m:r>
                          <a:rPr lang="en-US" i="1">
                            <a:solidFill>
                              <a:srgbClr val="92D050"/>
                            </a:solidFill>
                            <a:latin typeface="Cambria Math" panose="02040503050406030204" pitchFamily="18" charset="0"/>
                          </a:rPr>
                          <m:t>𝑥</m:t>
                        </m:r>
                      </m:e>
                    </m:acc>
                    <m:r>
                      <a:rPr lang="en-US" i="1">
                        <a:solidFill>
                          <a:schemeClr val="bg1"/>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acc>
                          <m:accPr>
                            <m:chr m:val="⃑"/>
                            <m:ctrlPr>
                              <a:rPr lang="en-US"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𝑥</m:t>
                            </m:r>
                          </m:e>
                        </m:acc>
                      </m:e>
                      <m:sub>
                        <m:r>
                          <a:rPr lang="en-US" i="1">
                            <a:solidFill>
                              <a:srgbClr val="00B050"/>
                            </a:solidFill>
                            <a:latin typeface="Cambria Math" panose="02040503050406030204" pitchFamily="18" charset="0"/>
                          </a:rPr>
                          <m:t>0</m:t>
                        </m:r>
                      </m:sub>
                    </m:sSub>
                  </m:oMath>
                </a14:m>
                <a:r>
                  <a:rPr lang="en-US" dirty="0">
                    <a:solidFill>
                      <a:schemeClr val="accent6">
                        <a:lumMod val="40000"/>
                        <a:lumOff val="60000"/>
                      </a:schemeClr>
                    </a:solidFill>
                  </a:rPr>
                  <a:t>: Displacement</a:t>
                </a:r>
              </a:p>
              <a:p>
                <a:pPr defTabSz="346075"/>
                <a14:m>
                  <m:oMath xmlns:m="http://schemas.openxmlformats.org/officeDocument/2006/math">
                    <m:r>
                      <a:rPr lang="en-US" i="1">
                        <a:solidFill>
                          <a:schemeClr val="bg1"/>
                        </a:solidFill>
                        <a:latin typeface="Cambria Math" panose="02040503050406030204" pitchFamily="18" charset="0"/>
                      </a:rPr>
                      <m:t>𝜌</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Proton density</a:t>
                </a:r>
              </a:p>
              <a:p>
                <a:pPr defTabSz="346075"/>
                <a14:m>
                  <m:oMath xmlns:m="http://schemas.openxmlformats.org/officeDocument/2006/math">
                    <m:r>
                      <a:rPr lang="en-US" i="1">
                        <a:solidFill>
                          <a:srgbClr val="FFFF00"/>
                        </a:solidFill>
                        <a:latin typeface="Cambria Math" panose="02040503050406030204" pitchFamily="18" charset="0"/>
                      </a:rPr>
                      <m:t>𝑤</m:t>
                    </m:r>
                    <m:d>
                      <m:dPr>
                        <m:ctrlPr>
                          <a:rPr lang="en-US" i="1">
                            <a:solidFill>
                              <a:schemeClr val="bg1"/>
                            </a:solidFill>
                            <a:latin typeface="Cambria Math" panose="02040503050406030204" pitchFamily="18" charset="0"/>
                          </a:rPr>
                        </m:ctrlPr>
                      </m:dPr>
                      <m:e>
                        <m:r>
                          <a:rPr lang="en-US" i="1">
                            <a:solidFill>
                              <a:srgbClr val="92D050"/>
                            </a:solidFill>
                            <a:latin typeface="Cambria Math" panose="02040503050406030204" pitchFamily="18" charset="0"/>
                          </a:rPr>
                          <m:t>⋅</m:t>
                        </m:r>
                      </m:e>
                    </m:d>
                  </m:oMath>
                </a14:m>
                <a:r>
                  <a:rPr lang="en-US" dirty="0">
                    <a:solidFill>
                      <a:schemeClr val="accent6">
                        <a:lumMod val="40000"/>
                        <a:lumOff val="60000"/>
                      </a:schemeClr>
                    </a:solidFill>
                  </a:rPr>
                  <a:t>: Relaxation-time weighting, i.e. </a:t>
                </a:r>
                <a14:m>
                  <m:oMath xmlns:m="http://schemas.openxmlformats.org/officeDocument/2006/math">
                    <m:d>
                      <m:dPr>
                        <m:begChr m:val="["/>
                        <m:endChr m:val="]"/>
                        <m:ctrlPr>
                          <a:rPr lang="en-US" i="1">
                            <a:solidFill>
                              <a:schemeClr val="bg1"/>
                            </a:solidFill>
                            <a:latin typeface="Cambria Math" panose="02040503050406030204" pitchFamily="18" charset="0"/>
                            <a:ea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1−</m:t>
                        </m:r>
                        <m:func>
                          <m:funcPr>
                            <m:ctrlPr>
                              <a:rPr lang="en-US" i="1">
                                <a:solidFill>
                                  <a:schemeClr val="bg1"/>
                                </a:solidFill>
                                <a:latin typeface="Cambria Math" panose="02040503050406030204" pitchFamily="18" charset="0"/>
                                <a:ea typeface="Cambria Math" panose="02040503050406030204" pitchFamily="18" charset="0"/>
                              </a:rPr>
                            </m:ctrlPr>
                          </m:funcPr>
                          <m:fName>
                            <m:r>
                              <m:rPr>
                                <m:sty m:val="p"/>
                              </m:rPr>
                              <a:rPr lang="en-US">
                                <a:solidFill>
                                  <a:schemeClr val="bg1"/>
                                </a:solidFill>
                                <a:latin typeface="Cambria Math" panose="02040503050406030204" pitchFamily="18" charset="0"/>
                                <a:ea typeface="Cambria Math" panose="02040503050406030204" pitchFamily="18" charset="0"/>
                              </a:rPr>
                              <m:t>exp</m:t>
                            </m:r>
                          </m:fName>
                          <m:e>
                            <m:d>
                              <m:dPr>
                                <m:ctrlPr>
                                  <a:rPr lang="en-US" i="1">
                                    <a:solidFill>
                                      <a:schemeClr val="bg1"/>
                                    </a:solidFill>
                                    <a:latin typeface="Cambria Math" panose="02040503050406030204" pitchFamily="18" charset="0"/>
                                    <a:ea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m:t>
                                </m:r>
                                <m:f>
                                  <m:fPr>
                                    <m:type m:val="lin"/>
                                    <m:ctrlPr>
                                      <a:rPr lang="en-US" i="1">
                                        <a:solidFill>
                                          <a:schemeClr val="bg1"/>
                                        </a:solidFill>
                                        <a:latin typeface="Cambria Math" panose="02040503050406030204" pitchFamily="18" charset="0"/>
                                        <a:ea typeface="Cambria Math" panose="02040503050406030204" pitchFamily="18" charset="0"/>
                                      </a:rPr>
                                    </m:ctrlPr>
                                  </m:fPr>
                                  <m:num>
                                    <m:r>
                                      <a:rPr lang="en-US" i="1">
                                        <a:solidFill>
                                          <a:schemeClr val="bg1"/>
                                        </a:solidFill>
                                        <a:latin typeface="Cambria Math" panose="02040503050406030204" pitchFamily="18" charset="0"/>
                                        <a:ea typeface="Cambria Math" panose="02040503050406030204" pitchFamily="18" charset="0"/>
                                      </a:rPr>
                                      <m:t>𝑇𝑅</m:t>
                                    </m:r>
                                  </m:num>
                                  <m:den>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𝑇</m:t>
                                        </m:r>
                                      </m:e>
                                      <m:sub>
                                        <m:r>
                                          <a:rPr lang="en-US" i="1">
                                            <a:solidFill>
                                              <a:schemeClr val="bg1"/>
                                            </a:solidFill>
                                            <a:latin typeface="Cambria Math" panose="02040503050406030204" pitchFamily="18" charset="0"/>
                                            <a:ea typeface="Cambria Math" panose="02040503050406030204" pitchFamily="18" charset="0"/>
                                          </a:rPr>
                                          <m:t>1</m:t>
                                        </m:r>
                                      </m:sub>
                                    </m:sSub>
                                  </m:den>
                                </m:f>
                              </m:e>
                            </m:d>
                          </m:e>
                        </m:func>
                      </m:e>
                    </m:d>
                    <m:func>
                      <m:funcPr>
                        <m:ctrlPr>
                          <a:rPr lang="en-US" i="1">
                            <a:solidFill>
                              <a:schemeClr val="bg1"/>
                            </a:solidFill>
                            <a:latin typeface="Cambria Math" panose="02040503050406030204" pitchFamily="18" charset="0"/>
                            <a:ea typeface="Cambria Math" panose="02040503050406030204" pitchFamily="18" charset="0"/>
                          </a:rPr>
                        </m:ctrlPr>
                      </m:funcPr>
                      <m:fName>
                        <m:r>
                          <m:rPr>
                            <m:sty m:val="p"/>
                          </m:rPr>
                          <a:rPr lang="en-US">
                            <a:solidFill>
                              <a:schemeClr val="bg1"/>
                            </a:solidFill>
                            <a:latin typeface="Cambria Math" panose="02040503050406030204" pitchFamily="18" charset="0"/>
                            <a:ea typeface="Cambria Math" panose="02040503050406030204" pitchFamily="18" charset="0"/>
                          </a:rPr>
                          <m:t>exp</m:t>
                        </m:r>
                      </m:fName>
                      <m:e>
                        <m:d>
                          <m:dPr>
                            <m:ctrlPr>
                              <a:rPr lang="en-US" i="1">
                                <a:solidFill>
                                  <a:schemeClr val="bg1"/>
                                </a:solidFill>
                                <a:latin typeface="Cambria Math" panose="02040503050406030204" pitchFamily="18" charset="0"/>
                                <a:ea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m:t>
                            </m:r>
                            <m:f>
                              <m:fPr>
                                <m:type m:val="lin"/>
                                <m:ctrlPr>
                                  <a:rPr lang="en-US" i="1">
                                    <a:solidFill>
                                      <a:schemeClr val="bg1"/>
                                    </a:solidFill>
                                    <a:latin typeface="Cambria Math" panose="02040503050406030204" pitchFamily="18" charset="0"/>
                                    <a:ea typeface="Cambria Math" panose="02040503050406030204" pitchFamily="18" charset="0"/>
                                  </a:rPr>
                                </m:ctrlPr>
                              </m:fPr>
                              <m:num>
                                <m:r>
                                  <a:rPr lang="en-US" i="1">
                                    <a:solidFill>
                                      <a:schemeClr val="bg1"/>
                                    </a:solidFill>
                                    <a:latin typeface="Cambria Math" panose="02040503050406030204" pitchFamily="18" charset="0"/>
                                    <a:ea typeface="Cambria Math" panose="02040503050406030204" pitchFamily="18" charset="0"/>
                                  </a:rPr>
                                  <m:t>𝑇𝐸</m:t>
                                </m:r>
                              </m:num>
                              <m:den>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𝑇</m:t>
                                    </m:r>
                                  </m:e>
                                  <m:sub>
                                    <m:r>
                                      <a:rPr lang="en-US" i="1">
                                        <a:solidFill>
                                          <a:schemeClr val="bg1"/>
                                        </a:solidFill>
                                        <a:latin typeface="Cambria Math" panose="02040503050406030204" pitchFamily="18" charset="0"/>
                                        <a:ea typeface="Cambria Math" panose="02040503050406030204" pitchFamily="18" charset="0"/>
                                      </a:rPr>
                                      <m:t>2</m:t>
                                    </m:r>
                                  </m:sub>
                                </m:sSub>
                              </m:den>
                            </m:f>
                          </m:e>
                        </m:d>
                      </m:e>
                    </m:func>
                  </m:oMath>
                </a14:m>
                <a:endParaRPr lang="en-US" dirty="0">
                  <a:solidFill>
                    <a:schemeClr val="accent6">
                      <a:lumMod val="40000"/>
                      <a:lumOff val="60000"/>
                    </a:schemeClr>
                  </a:solidFill>
                  <a:latin typeface="Cambria Math" panose="02040503050406030204" pitchFamily="18" charset="0"/>
                  <a:ea typeface="Cambria Math" panose="02040503050406030204" pitchFamily="18" charset="0"/>
                </a:endParaRPr>
              </a:p>
              <a:p>
                <a:pPr defTabSz="346075"/>
                <a14:m>
                  <m:oMath xmlns:m="http://schemas.openxmlformats.org/officeDocument/2006/math">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𝑞</m:t>
                        </m:r>
                      </m:e>
                    </m:acc>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𝛾𝛿</m:t>
                    </m:r>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𝐺</m:t>
                        </m:r>
                      </m:e>
                    </m:acc>
                  </m:oMath>
                </a14:m>
                <a:r>
                  <a:rPr lang="en-US" dirty="0">
                    <a:solidFill>
                      <a:schemeClr val="accent6">
                        <a:lumMod val="40000"/>
                        <a:lumOff val="60000"/>
                      </a:schemeClr>
                    </a:solidFill>
                  </a:rPr>
                  <a:t>: </a:t>
                </a:r>
                <a:r>
                  <a:rPr lang="en-US" i="1" dirty="0">
                    <a:solidFill>
                      <a:schemeClr val="accent6">
                        <a:lumMod val="40000"/>
                        <a:lumOff val="60000"/>
                      </a:schemeClr>
                    </a:solidFill>
                  </a:rPr>
                  <a:t>q</a:t>
                </a:r>
                <a:r>
                  <a:rPr lang="en-US" dirty="0">
                    <a:solidFill>
                      <a:schemeClr val="accent6">
                        <a:lumMod val="40000"/>
                        <a:lumOff val="60000"/>
                      </a:schemeClr>
                    </a:solidFill>
                  </a:rPr>
                  <a:t>-vector</a:t>
                </a:r>
              </a:p>
            </p:txBody>
          </p:sp>
        </mc:Choice>
        <mc:Fallback xmlns="">
          <p:sp>
            <p:nvSpPr>
              <p:cNvPr id="41" name="TextBox 40">
                <a:extLst>
                  <a:ext uri="{FF2B5EF4-FFF2-40B4-BE49-F238E27FC236}">
                    <a16:creationId xmlns:a16="http://schemas.microsoft.com/office/drawing/2014/main" id="{43AA9F32-EE42-46DD-A65D-2BB70025F453}"/>
                  </a:ext>
                </a:extLst>
              </p:cNvPr>
              <p:cNvSpPr txBox="1">
                <a:spLocks noRot="1" noChangeAspect="1" noMove="1" noResize="1" noEditPoints="1" noAdjustHandles="1" noChangeArrowheads="1" noChangeShapeType="1" noTextEdit="1"/>
              </p:cNvSpPr>
              <p:nvPr/>
            </p:nvSpPr>
            <p:spPr>
              <a:xfrm>
                <a:off x="914400" y="3028521"/>
                <a:ext cx="6996608" cy="1974451"/>
              </a:xfrm>
              <a:prstGeom prst="rect">
                <a:avLst/>
              </a:prstGeom>
              <a:blipFill>
                <a:blip r:embed="rId6"/>
                <a:stretch>
                  <a:fillRect l="-1220" t="-4012" r="-2700" b="-18827"/>
                </a:stretch>
              </a:blipFill>
              <a:ln w="12700">
                <a:noFill/>
              </a:ln>
            </p:spPr>
            <p:txBody>
              <a:bodyPr/>
              <a:lstStyle/>
              <a:p>
                <a:r>
                  <a:rPr lang="en-US">
                    <a:noFill/>
                  </a:rPr>
                  <a:t> </a:t>
                </a:r>
              </a:p>
            </p:txBody>
          </p:sp>
        </mc:Fallback>
      </mc:AlternateContent>
      <p:sp>
        <p:nvSpPr>
          <p:cNvPr id="17" name="Rectangle 16">
            <a:extLst>
              <a:ext uri="{FF2B5EF4-FFF2-40B4-BE49-F238E27FC236}">
                <a16:creationId xmlns:a16="http://schemas.microsoft.com/office/drawing/2014/main" id="{F422D672-9A59-487A-B31D-6F543B6C82C7}"/>
              </a:ext>
            </a:extLst>
          </p:cNvPr>
          <p:cNvSpPr/>
          <p:nvPr/>
        </p:nvSpPr>
        <p:spPr>
          <a:xfrm>
            <a:off x="7424154" y="2332477"/>
            <a:ext cx="1828800" cy="1828800"/>
          </a:xfrm>
          <a:prstGeom prst="rect">
            <a:avLst/>
          </a:prstGeom>
          <a:solidFill>
            <a:schemeClr val="bg2">
              <a:lumMod val="25000"/>
            </a:schemeClr>
          </a:solidFill>
          <a:ln>
            <a:solidFill>
              <a:schemeClr val="bg2">
                <a:lumMod val="1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32B0CE8-03C2-42F5-9F91-B36F022C54C5}"/>
              </a:ext>
            </a:extLst>
          </p:cNvPr>
          <p:cNvSpPr/>
          <p:nvPr/>
        </p:nvSpPr>
        <p:spPr>
          <a:xfrm>
            <a:off x="7883630" y="3461663"/>
            <a:ext cx="45720" cy="4572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65F839C-5B52-4F2A-9600-FA97B2FA3FD6}"/>
                  </a:ext>
                </a:extLst>
              </p:cNvPr>
              <p:cNvSpPr txBox="1"/>
              <p:nvPr/>
            </p:nvSpPr>
            <p:spPr>
              <a:xfrm>
                <a:off x="7832739" y="3484523"/>
                <a:ext cx="3154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00B050"/>
                              </a:solidFill>
                              <a:latin typeface="Cambria Math" panose="02040503050406030204" pitchFamily="18" charset="0"/>
                            </a:rPr>
                          </m:ctrlPr>
                        </m:sSubPr>
                        <m:e>
                          <m:acc>
                            <m:accPr>
                              <m:chr m:val="⃑"/>
                              <m:ctrlPr>
                                <a:rPr lang="en-US"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𝑥</m:t>
                              </m:r>
                            </m:e>
                          </m:acc>
                        </m:e>
                        <m:sub>
                          <m:r>
                            <a:rPr lang="en-US" i="1">
                              <a:solidFill>
                                <a:srgbClr val="00B050"/>
                              </a:solidFill>
                              <a:latin typeface="Cambria Math" panose="02040503050406030204" pitchFamily="18" charset="0"/>
                            </a:rPr>
                            <m:t>0</m:t>
                          </m:r>
                        </m:sub>
                      </m:sSub>
                    </m:oMath>
                  </m:oMathPara>
                </a14:m>
                <a:endParaRPr lang="en-US" dirty="0"/>
              </a:p>
            </p:txBody>
          </p:sp>
        </mc:Choice>
        <mc:Fallback xmlns="">
          <p:sp>
            <p:nvSpPr>
              <p:cNvPr id="19" name="TextBox 18">
                <a:extLst>
                  <a:ext uri="{FF2B5EF4-FFF2-40B4-BE49-F238E27FC236}">
                    <a16:creationId xmlns:a16="http://schemas.microsoft.com/office/drawing/2014/main" id="{A65F839C-5B52-4F2A-9600-FA97B2FA3FD6}"/>
                  </a:ext>
                </a:extLst>
              </p:cNvPr>
              <p:cNvSpPr txBox="1">
                <a:spLocks noRot="1" noChangeAspect="1" noMove="1" noResize="1" noEditPoints="1" noAdjustHandles="1" noChangeArrowheads="1" noChangeShapeType="1" noTextEdit="1"/>
              </p:cNvSpPr>
              <p:nvPr/>
            </p:nvSpPr>
            <p:spPr>
              <a:xfrm>
                <a:off x="7832739" y="3484523"/>
                <a:ext cx="315489" cy="369332"/>
              </a:xfrm>
              <a:prstGeom prst="rect">
                <a:avLst/>
              </a:prstGeom>
              <a:blipFill>
                <a:blip r:embed="rId7"/>
                <a:stretch>
                  <a:fillRect t="-6667" r="-15385"/>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4B1C2437-D146-4BD7-AF86-F732F110136E}"/>
              </a:ext>
            </a:extLst>
          </p:cNvPr>
          <p:cNvSpPr/>
          <p:nvPr/>
        </p:nvSpPr>
        <p:spPr>
          <a:xfrm>
            <a:off x="8901125" y="2799309"/>
            <a:ext cx="45720" cy="4572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48AEEE1-F2D6-4CF6-9CEE-A62504A2146D}"/>
                  </a:ext>
                </a:extLst>
              </p:cNvPr>
              <p:cNvSpPr txBox="1"/>
              <p:nvPr/>
            </p:nvSpPr>
            <p:spPr>
              <a:xfrm>
                <a:off x="8850234" y="2822169"/>
                <a:ext cx="3154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srgbClr val="92D050"/>
                              </a:solidFill>
                              <a:latin typeface="Cambria Math" panose="02040503050406030204" pitchFamily="18" charset="0"/>
                            </a:rPr>
                          </m:ctrlPr>
                        </m:accPr>
                        <m:e>
                          <m:r>
                            <a:rPr lang="en-US" i="1">
                              <a:solidFill>
                                <a:srgbClr val="92D050"/>
                              </a:solidFill>
                              <a:latin typeface="Cambria Math" panose="02040503050406030204" pitchFamily="18" charset="0"/>
                            </a:rPr>
                            <m:t>𝑥</m:t>
                          </m:r>
                        </m:e>
                      </m:acc>
                    </m:oMath>
                  </m:oMathPara>
                </a14:m>
                <a:endParaRPr lang="en-US" dirty="0"/>
              </a:p>
            </p:txBody>
          </p:sp>
        </mc:Choice>
        <mc:Fallback xmlns="">
          <p:sp>
            <p:nvSpPr>
              <p:cNvPr id="21" name="TextBox 20">
                <a:extLst>
                  <a:ext uri="{FF2B5EF4-FFF2-40B4-BE49-F238E27FC236}">
                    <a16:creationId xmlns:a16="http://schemas.microsoft.com/office/drawing/2014/main" id="{B48AEEE1-F2D6-4CF6-9CEE-A62504A2146D}"/>
                  </a:ext>
                </a:extLst>
              </p:cNvPr>
              <p:cNvSpPr txBox="1">
                <a:spLocks noRot="1" noChangeAspect="1" noMove="1" noResize="1" noEditPoints="1" noAdjustHandles="1" noChangeArrowheads="1" noChangeShapeType="1" noTextEdit="1"/>
              </p:cNvSpPr>
              <p:nvPr/>
            </p:nvSpPr>
            <p:spPr>
              <a:xfrm>
                <a:off x="8850234" y="2822169"/>
                <a:ext cx="315489" cy="369332"/>
              </a:xfrm>
              <a:prstGeom prst="rect">
                <a:avLst/>
              </a:prstGeom>
              <a:blipFill>
                <a:blip r:embed="rId8"/>
                <a:stretch>
                  <a:fillRect t="-6557" r="-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D53E122-D35C-4A9D-B019-3DAB2DB79030}"/>
                  </a:ext>
                </a:extLst>
              </p:cNvPr>
              <p:cNvSpPr txBox="1"/>
              <p:nvPr/>
            </p:nvSpPr>
            <p:spPr>
              <a:xfrm>
                <a:off x="8318557" y="3154544"/>
                <a:ext cx="3154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srgbClr val="00B0F0"/>
                              </a:solidFill>
                              <a:latin typeface="Cambria Math" panose="02040503050406030204" pitchFamily="18" charset="0"/>
                            </a:rPr>
                          </m:ctrlPr>
                        </m:accPr>
                        <m:e>
                          <m:r>
                            <a:rPr lang="en-US" i="1">
                              <a:solidFill>
                                <a:srgbClr val="00B0F0"/>
                              </a:solidFill>
                              <a:latin typeface="Cambria Math" panose="02040503050406030204" pitchFamily="18" charset="0"/>
                            </a:rPr>
                            <m:t>𝑢</m:t>
                          </m:r>
                        </m:e>
                      </m:acc>
                    </m:oMath>
                  </m:oMathPara>
                </a14:m>
                <a:endParaRPr lang="en-US" dirty="0"/>
              </a:p>
            </p:txBody>
          </p:sp>
        </mc:Choice>
        <mc:Fallback xmlns="">
          <p:sp>
            <p:nvSpPr>
              <p:cNvPr id="22" name="TextBox 21">
                <a:extLst>
                  <a:ext uri="{FF2B5EF4-FFF2-40B4-BE49-F238E27FC236}">
                    <a16:creationId xmlns:a16="http://schemas.microsoft.com/office/drawing/2014/main" id="{1D53E122-D35C-4A9D-B019-3DAB2DB79030}"/>
                  </a:ext>
                </a:extLst>
              </p:cNvPr>
              <p:cNvSpPr txBox="1">
                <a:spLocks noRot="1" noChangeAspect="1" noMove="1" noResize="1" noEditPoints="1" noAdjustHandles="1" noChangeArrowheads="1" noChangeShapeType="1" noTextEdit="1"/>
              </p:cNvSpPr>
              <p:nvPr/>
            </p:nvSpPr>
            <p:spPr>
              <a:xfrm>
                <a:off x="8318557" y="3154544"/>
                <a:ext cx="315489"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B4818A5-979A-43DD-A081-0219F1F9783E}"/>
                  </a:ext>
                </a:extLst>
              </p:cNvPr>
              <p:cNvSpPr txBox="1"/>
              <p:nvPr/>
            </p:nvSpPr>
            <p:spPr>
              <a:xfrm>
                <a:off x="7443444" y="3184665"/>
                <a:ext cx="39668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a:solidFill>
                            <a:srgbClr val="FFFF00"/>
                          </a:solidFill>
                          <a:latin typeface="Cambria Math" panose="02040503050406030204" pitchFamily="18" charset="0"/>
                        </a:rPr>
                        <m:t>𝑤</m:t>
                      </m:r>
                      <m:d>
                        <m:dPr>
                          <m:ctrlPr>
                            <a:rPr lang="en-US" sz="1200" i="1">
                              <a:solidFill>
                                <a:schemeClr val="bg1"/>
                              </a:solidFill>
                              <a:latin typeface="Cambria Math" panose="02040503050406030204" pitchFamily="18" charset="0"/>
                            </a:rPr>
                          </m:ctrlPr>
                        </m:dPr>
                        <m:e>
                          <m:sSub>
                            <m:sSubPr>
                              <m:ctrlPr>
                                <a:rPr lang="en-US" sz="1200" i="1">
                                  <a:solidFill>
                                    <a:srgbClr val="00B050"/>
                                  </a:solidFill>
                                  <a:latin typeface="Cambria Math" panose="02040503050406030204" pitchFamily="18" charset="0"/>
                                </a:rPr>
                              </m:ctrlPr>
                            </m:sSubPr>
                            <m:e>
                              <m:acc>
                                <m:accPr>
                                  <m:chr m:val="⃑"/>
                                  <m:ctrlPr>
                                    <a:rPr lang="en-US" sz="1200" i="1">
                                      <a:solidFill>
                                        <a:srgbClr val="00B050"/>
                                      </a:solidFill>
                                      <a:latin typeface="Cambria Math" panose="02040503050406030204" pitchFamily="18" charset="0"/>
                                    </a:rPr>
                                  </m:ctrlPr>
                                </m:accPr>
                                <m:e>
                                  <m:r>
                                    <a:rPr lang="en-US" sz="1200" i="1">
                                      <a:solidFill>
                                        <a:srgbClr val="00B050"/>
                                      </a:solidFill>
                                      <a:latin typeface="Cambria Math" panose="02040503050406030204" pitchFamily="18" charset="0"/>
                                    </a:rPr>
                                    <m:t>𝑥</m:t>
                                  </m:r>
                                </m:e>
                              </m:acc>
                            </m:e>
                            <m:sub>
                              <m:r>
                                <a:rPr lang="en-US" sz="1200" i="1">
                                  <a:solidFill>
                                    <a:srgbClr val="00B050"/>
                                  </a:solidFill>
                                  <a:latin typeface="Cambria Math" panose="02040503050406030204" pitchFamily="18" charset="0"/>
                                </a:rPr>
                                <m:t>0</m:t>
                              </m:r>
                            </m:sub>
                          </m:sSub>
                        </m:e>
                      </m:d>
                    </m:oMath>
                  </m:oMathPara>
                </a14:m>
                <a:endParaRPr lang="en-US" sz="1200" dirty="0"/>
              </a:p>
            </p:txBody>
          </p:sp>
        </mc:Choice>
        <mc:Fallback xmlns="">
          <p:sp>
            <p:nvSpPr>
              <p:cNvPr id="23" name="TextBox 22">
                <a:extLst>
                  <a:ext uri="{FF2B5EF4-FFF2-40B4-BE49-F238E27FC236}">
                    <a16:creationId xmlns:a16="http://schemas.microsoft.com/office/drawing/2014/main" id="{4B4818A5-979A-43DD-A081-0219F1F9783E}"/>
                  </a:ext>
                </a:extLst>
              </p:cNvPr>
              <p:cNvSpPr txBox="1">
                <a:spLocks noRot="1" noChangeAspect="1" noMove="1" noResize="1" noEditPoints="1" noAdjustHandles="1" noChangeArrowheads="1" noChangeShapeType="1" noTextEdit="1"/>
              </p:cNvSpPr>
              <p:nvPr/>
            </p:nvSpPr>
            <p:spPr>
              <a:xfrm>
                <a:off x="7443444" y="3184665"/>
                <a:ext cx="396687" cy="276999"/>
              </a:xfrm>
              <a:prstGeom prst="rect">
                <a:avLst/>
              </a:prstGeom>
              <a:blipFill>
                <a:blip r:embed="rId10"/>
                <a:stretch>
                  <a:fillRect r="-40000"/>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472C093E-C972-4348-B576-A5A851244E26}"/>
              </a:ext>
            </a:extLst>
          </p:cNvPr>
          <p:cNvSpPr/>
          <p:nvPr/>
        </p:nvSpPr>
        <p:spPr>
          <a:xfrm>
            <a:off x="8391205" y="3130486"/>
            <a:ext cx="45720" cy="45720"/>
          </a:xfrm>
          <a:prstGeom prst="ellipse">
            <a:avLst/>
          </a:prstGeom>
          <a:solidFill>
            <a:schemeClr val="accent6">
              <a:alpha val="20000"/>
            </a:schemeClr>
          </a:solidFill>
          <a:ln>
            <a:solidFill>
              <a:schemeClr val="accent6">
                <a:shade val="50000"/>
                <a:alpha val="2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D7551024-5DE0-4619-A684-6A902723BDF7}"/>
              </a:ext>
            </a:extLst>
          </p:cNvPr>
          <p:cNvCxnSpPr>
            <a:cxnSpLocks/>
          </p:cNvCxnSpPr>
          <p:nvPr/>
        </p:nvCxnSpPr>
        <p:spPr>
          <a:xfrm flipV="1">
            <a:off x="7904111" y="2822169"/>
            <a:ext cx="1019908" cy="66235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3875DD7-CBD9-42A1-B32F-085217EFD466}"/>
                  </a:ext>
                </a:extLst>
              </p:cNvPr>
              <p:cNvSpPr txBox="1"/>
              <p:nvPr/>
            </p:nvSpPr>
            <p:spPr>
              <a:xfrm>
                <a:off x="7719802" y="2623025"/>
                <a:ext cx="396687" cy="5073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a:solidFill>
                            <a:srgbClr val="FFFF00"/>
                          </a:solidFill>
                          <a:latin typeface="Cambria Math" panose="02040503050406030204" pitchFamily="18" charset="0"/>
                        </a:rPr>
                        <m:t>𝑤</m:t>
                      </m:r>
                      <m:d>
                        <m:dPr>
                          <m:ctrlPr>
                            <a:rPr lang="en-US" sz="1200" i="1">
                              <a:solidFill>
                                <a:schemeClr val="bg1"/>
                              </a:solidFill>
                              <a:latin typeface="Cambria Math" panose="02040503050406030204" pitchFamily="18" charset="0"/>
                            </a:rPr>
                          </m:ctrlPr>
                        </m:dPr>
                        <m:e>
                          <m:f>
                            <m:fPr>
                              <m:ctrlPr>
                                <a:rPr lang="en-US" sz="1200" i="1">
                                  <a:solidFill>
                                    <a:schemeClr val="bg1"/>
                                  </a:solidFill>
                                  <a:latin typeface="Cambria Math" panose="02040503050406030204" pitchFamily="18" charset="0"/>
                                </a:rPr>
                              </m:ctrlPr>
                            </m:fPr>
                            <m:num>
                              <m:sSub>
                                <m:sSubPr>
                                  <m:ctrlPr>
                                    <a:rPr lang="en-US" sz="1200" i="1">
                                      <a:solidFill>
                                        <a:srgbClr val="00B050"/>
                                      </a:solidFill>
                                      <a:latin typeface="Cambria Math" panose="02040503050406030204" pitchFamily="18" charset="0"/>
                                    </a:rPr>
                                  </m:ctrlPr>
                                </m:sSubPr>
                                <m:e>
                                  <m:acc>
                                    <m:accPr>
                                      <m:chr m:val="⃑"/>
                                      <m:ctrlPr>
                                        <a:rPr lang="en-US" sz="1200" i="1">
                                          <a:solidFill>
                                            <a:srgbClr val="00B050"/>
                                          </a:solidFill>
                                          <a:latin typeface="Cambria Math" panose="02040503050406030204" pitchFamily="18" charset="0"/>
                                        </a:rPr>
                                      </m:ctrlPr>
                                    </m:accPr>
                                    <m:e>
                                      <m:r>
                                        <a:rPr lang="en-US" sz="1200" i="1">
                                          <a:solidFill>
                                            <a:srgbClr val="00B050"/>
                                          </a:solidFill>
                                          <a:latin typeface="Cambria Math" panose="02040503050406030204" pitchFamily="18" charset="0"/>
                                        </a:rPr>
                                        <m:t>𝑥</m:t>
                                      </m:r>
                                    </m:e>
                                  </m:acc>
                                </m:e>
                                <m:sub>
                                  <m:r>
                                    <a:rPr lang="en-US" sz="1200" i="1">
                                      <a:solidFill>
                                        <a:srgbClr val="00B050"/>
                                      </a:solidFill>
                                      <a:latin typeface="Cambria Math" panose="02040503050406030204" pitchFamily="18" charset="0"/>
                                    </a:rPr>
                                    <m:t>0</m:t>
                                  </m:r>
                                </m:sub>
                              </m:sSub>
                              <m:r>
                                <a:rPr lang="en-US" sz="1200" i="1">
                                  <a:solidFill>
                                    <a:schemeClr val="bg1"/>
                                  </a:solidFill>
                                  <a:latin typeface="Cambria Math" panose="02040503050406030204" pitchFamily="18" charset="0"/>
                                </a:rPr>
                                <m:t>+</m:t>
                              </m:r>
                              <m:acc>
                                <m:accPr>
                                  <m:chr m:val="⃑"/>
                                  <m:ctrlPr>
                                    <a:rPr lang="en-US" sz="1200" i="1">
                                      <a:solidFill>
                                        <a:srgbClr val="92D050"/>
                                      </a:solidFill>
                                      <a:latin typeface="Cambria Math" panose="02040503050406030204" pitchFamily="18" charset="0"/>
                                    </a:rPr>
                                  </m:ctrlPr>
                                </m:accPr>
                                <m:e>
                                  <m:r>
                                    <a:rPr lang="en-US" sz="1200" i="1">
                                      <a:solidFill>
                                        <a:srgbClr val="92D050"/>
                                      </a:solidFill>
                                      <a:latin typeface="Cambria Math" panose="02040503050406030204" pitchFamily="18" charset="0"/>
                                    </a:rPr>
                                    <m:t>𝑥</m:t>
                                  </m:r>
                                </m:e>
                              </m:acc>
                            </m:num>
                            <m:den>
                              <m:r>
                                <a:rPr lang="en-US" sz="1200" i="1">
                                  <a:solidFill>
                                    <a:schemeClr val="bg1"/>
                                  </a:solidFill>
                                  <a:latin typeface="Cambria Math" panose="02040503050406030204" pitchFamily="18" charset="0"/>
                                </a:rPr>
                                <m:t>2</m:t>
                              </m:r>
                            </m:den>
                          </m:f>
                        </m:e>
                      </m:d>
                    </m:oMath>
                  </m:oMathPara>
                </a14:m>
                <a:endParaRPr lang="en-US" sz="1200" dirty="0"/>
              </a:p>
            </p:txBody>
          </p:sp>
        </mc:Choice>
        <mc:Fallback xmlns="">
          <p:sp>
            <p:nvSpPr>
              <p:cNvPr id="26" name="TextBox 25">
                <a:extLst>
                  <a:ext uri="{FF2B5EF4-FFF2-40B4-BE49-F238E27FC236}">
                    <a16:creationId xmlns:a16="http://schemas.microsoft.com/office/drawing/2014/main" id="{83875DD7-CBD9-42A1-B32F-085217EFD466}"/>
                  </a:ext>
                </a:extLst>
              </p:cNvPr>
              <p:cNvSpPr txBox="1">
                <a:spLocks noRot="1" noChangeAspect="1" noMove="1" noResize="1" noEditPoints="1" noAdjustHandles="1" noChangeArrowheads="1" noChangeShapeType="1" noTextEdit="1"/>
              </p:cNvSpPr>
              <p:nvPr/>
            </p:nvSpPr>
            <p:spPr>
              <a:xfrm>
                <a:off x="7719802" y="2623025"/>
                <a:ext cx="396687" cy="507318"/>
              </a:xfrm>
              <a:prstGeom prst="rect">
                <a:avLst/>
              </a:prstGeom>
              <a:blipFill>
                <a:blip r:embed="rId11"/>
                <a:stretch>
                  <a:fillRect r="-135385"/>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52546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Within-voxel averaging in diffusion MRI</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5475674-F59B-4EFC-89AC-36B9228C624D}"/>
                  </a:ext>
                </a:extLst>
              </p:cNvPr>
              <p:cNvSpPr txBox="1"/>
              <p:nvPr/>
            </p:nvSpPr>
            <p:spPr>
              <a:xfrm>
                <a:off x="1524000" y="795820"/>
                <a:ext cx="9143998" cy="151400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en-US" sz="2400" i="1" smtClean="0">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𝑆</m:t>
                          </m:r>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
                        <m:rPr>
                          <m:aln/>
                        </m:rP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chemeClr val="bg1"/>
                              </a:solidFill>
                              <a:latin typeface="Cambria Math" panose="02040503050406030204" pitchFamily="18" charset="0"/>
                            </a:rPr>
                            <m:t>𝑣</m:t>
                          </m:r>
                        </m:sub>
                        <m:sup/>
                        <m:e>
                          <m:r>
                            <a:rPr lang="en-US" sz="2400" i="1">
                              <a:solidFill>
                                <a:srgbClr val="FFFF00"/>
                              </a:solidFill>
                              <a:latin typeface="Cambria Math" panose="02040503050406030204" pitchFamily="18" charset="0"/>
                            </a:rPr>
                            <m:t>𝑤</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r>
                            <a:rPr lang="en-US" sz="2400" i="1">
                              <a:solidFill>
                                <a:schemeClr val="bg1"/>
                              </a:solidFill>
                              <a:latin typeface="Cambria Math" panose="02040503050406030204" pitchFamily="18" charset="0"/>
                            </a:rPr>
                            <m:t>𝜌</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acc>
                                    <m:accPr>
                                      <m:chr m:val="⃑"/>
                                      <m:ctrlPr>
                                        <a:rPr lang="en-US" sz="2400" i="1">
                                          <a:solidFill>
                                            <a:srgbClr val="92D050"/>
                                          </a:solidFill>
                                          <a:latin typeface="Cambria Math" panose="02040503050406030204" pitchFamily="18" charset="0"/>
                                        </a:rPr>
                                      </m:ctrlPr>
                                    </m:accPr>
                                    <m:e>
                                      <m:r>
                                        <a:rPr lang="en-US" sz="2400" i="1">
                                          <a:solidFill>
                                            <a:srgbClr val="92D050"/>
                                          </a:solidFill>
                                          <a:latin typeface="Cambria Math" panose="02040503050406030204" pitchFamily="18" charset="0"/>
                                        </a:rPr>
                                        <m:t>𝑥</m:t>
                                      </m:r>
                                    </m:e>
                                  </m:acc>
                                </m:e>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e>
                          </m:func>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𝑒</m:t>
                              </m:r>
                            </m:e>
                            <m:sup>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𝑖</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r>
                                <a:rPr lang="en-US" sz="2400" i="1">
                                  <a:solidFill>
                                    <a:schemeClr val="bg1"/>
                                  </a:solidFill>
                                  <a:latin typeface="Cambria Math" panose="02040503050406030204" pitchFamily="18" charset="0"/>
                                </a:rPr>
                                <m:t>⋅</m:t>
                              </m:r>
                              <m:d>
                                <m:dPr>
                                  <m:ctrlPr>
                                    <a:rPr lang="en-US" sz="2400" i="1">
                                      <a:solidFill>
                                        <a:schemeClr val="bg1"/>
                                      </a:solidFill>
                                      <a:latin typeface="Cambria Math" panose="02040503050406030204" pitchFamily="18" charset="0"/>
                                    </a:rPr>
                                  </m:ctrlPr>
                                </m:dPr>
                                <m:e>
                                  <m:acc>
                                    <m:accPr>
                                      <m:chr m:val="⃑"/>
                                      <m:ctrlPr>
                                        <a:rPr lang="en-US" sz="2400" i="1">
                                          <a:solidFill>
                                            <a:srgbClr val="92D050"/>
                                          </a:solidFill>
                                          <a:latin typeface="Cambria Math" panose="02040503050406030204" pitchFamily="18" charset="0"/>
                                        </a:rPr>
                                      </m:ctrlPr>
                                    </m:accPr>
                                    <m:e>
                                      <m:r>
                                        <a:rPr lang="en-US" sz="2400" i="1">
                                          <a:solidFill>
                                            <a:srgbClr val="92D050"/>
                                          </a:solidFill>
                                          <a:latin typeface="Cambria Math" panose="02040503050406030204" pitchFamily="18" charset="0"/>
                                        </a:rPr>
                                        <m:t>𝑥</m:t>
                                      </m:r>
                                    </m:e>
                                  </m:acc>
                                  <m:r>
                                    <a:rPr lang="en-US" sz="2400" i="1">
                                      <a:solidFill>
                                        <a:schemeClr val="bg1"/>
                                      </a:solidFill>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sup>
                          </m:sSup>
                          <m:r>
                            <m:rPr>
                              <m:sty m:val="p"/>
                            </m:rPr>
                            <a:rPr lang="en-US" sz="2400">
                              <a:solidFill>
                                <a:schemeClr val="bg1"/>
                              </a:solidFill>
                              <a:latin typeface="Cambria Math" panose="02040503050406030204" pitchFamily="18" charset="0"/>
                            </a:rPr>
                            <m:t>d</m:t>
                          </m:r>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r>
                            <m:rPr>
                              <m:sty m:val="p"/>
                            </m:rPr>
                            <a:rPr lang="en-US" sz="2400">
                              <a:solidFill>
                                <a:schemeClr val="bg1"/>
                              </a:solidFill>
                              <a:latin typeface="Cambria Math" panose="02040503050406030204" pitchFamily="18" charset="0"/>
                            </a:rPr>
                            <m:t>d</m:t>
                          </m:r>
                          <m:acc>
                            <m:accPr>
                              <m:chr m:val="⃑"/>
                              <m:ctrlPr>
                                <a:rPr lang="en-US" sz="2400" i="1">
                                  <a:solidFill>
                                    <a:srgbClr val="92D050"/>
                                  </a:solidFill>
                                  <a:latin typeface="Cambria Math" panose="02040503050406030204" pitchFamily="18" charset="0"/>
                                </a:rPr>
                              </m:ctrlPr>
                            </m:accPr>
                            <m:e>
                              <m:r>
                                <a:rPr lang="en-US" sz="2400" i="1">
                                  <a:solidFill>
                                    <a:srgbClr val="92D050"/>
                                  </a:solidFill>
                                  <a:latin typeface="Cambria Math" panose="02040503050406030204" pitchFamily="18" charset="0"/>
                                </a:rPr>
                                <m:t>𝑥</m:t>
                              </m:r>
                            </m:e>
                          </m:acc>
                        </m:e>
                      </m:nary>
                    </m:oMath>
                  </m:oMathPara>
                </a14:m>
                <a:endParaRPr lang="en-US" sz="2400" i="1" dirty="0">
                  <a:solidFill>
                    <a:schemeClr val="bg1"/>
                  </a:solidFill>
                </a:endParaRPr>
              </a:p>
              <a:p>
                <a:pPr/>
                <a14:m>
                  <m:oMathPara xmlns:m="http://schemas.openxmlformats.org/officeDocument/2006/math">
                    <m:oMathParaPr>
                      <m:jc m:val="center"/>
                    </m:oMathParaPr>
                    <m:oMath xmlns:m="http://schemas.openxmlformats.org/officeDocument/2006/math">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chemeClr val="bg1"/>
                              </a:solidFill>
                              <a:latin typeface="Cambria Math" panose="02040503050406030204" pitchFamily="18" charset="0"/>
                            </a:rPr>
                            <m:t>𝑣</m:t>
                          </m:r>
                        </m:sub>
                        <m:sup/>
                        <m:e>
                          <m:r>
                            <a:rPr lang="en-US" sz="2400" i="1">
                              <a:solidFill>
                                <a:srgbClr val="FFFF00"/>
                              </a:solidFill>
                              <a:latin typeface="Cambria Math" panose="02040503050406030204" pitchFamily="18" charset="0"/>
                            </a:rPr>
                            <m:t>𝑤</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r>
                            <a:rPr lang="en-US" sz="2400" i="1">
                              <a:solidFill>
                                <a:schemeClr val="bg1"/>
                              </a:solidFill>
                              <a:latin typeface="Cambria Math" panose="02040503050406030204" pitchFamily="18" charset="0"/>
                            </a:rPr>
                            <m:t>𝜌</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r>
                            <m:rPr>
                              <m:sty m:val="p"/>
                            </m:rPr>
                            <a:rPr lang="en-US" sz="2400">
                              <a:solidFill>
                                <a:schemeClr val="bg1"/>
                              </a:solidFill>
                              <a:latin typeface="Cambria Math" panose="02040503050406030204" pitchFamily="18" charset="0"/>
                            </a:rPr>
                            <m:t>d</m:t>
                          </m:r>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nary>
                      <m:nary>
                        <m:naryPr>
                          <m:subHide m:val="on"/>
                          <m:supHide m:val="on"/>
                          <m:ctrlPr>
                            <a:rPr lang="en-US" sz="2400" i="1">
                              <a:solidFill>
                                <a:schemeClr val="bg1"/>
                              </a:solidFill>
                              <a:latin typeface="Cambria Math" panose="02040503050406030204" pitchFamily="18" charset="0"/>
                            </a:rPr>
                          </m:ctrlPr>
                        </m:naryPr>
                        <m:sub/>
                        <m:sup/>
                        <m:e>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e>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e>
                          </m:func>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𝑒</m:t>
                              </m:r>
                            </m:e>
                            <m:sup>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𝑖</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r>
                                <a:rPr lang="en-US" sz="2400" i="1">
                                  <a:solidFill>
                                    <a:schemeClr val="bg1"/>
                                  </a:solidFill>
                                  <a:latin typeface="Cambria Math" panose="02040503050406030204" pitchFamily="18" charset="0"/>
                                </a:rPr>
                                <m:t>⋅</m:t>
                              </m:r>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sup>
                          </m:sSup>
                          <m:r>
                            <m:rPr>
                              <m:sty m:val="p"/>
                            </m:rPr>
                            <a:rPr lang="en-US" sz="2400">
                              <a:solidFill>
                                <a:schemeClr val="bg1"/>
                              </a:solidFill>
                              <a:latin typeface="Cambria Math" panose="02040503050406030204" pitchFamily="18" charset="0"/>
                            </a:rPr>
                            <m:t>d</m:t>
                          </m:r>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e>
                      </m:nary>
                    </m:oMath>
                  </m:oMathPara>
                </a14:m>
                <a:endParaRPr lang="en-US" sz="2400" dirty="0">
                  <a:solidFill>
                    <a:schemeClr val="bg1"/>
                  </a:solidFill>
                </a:endParaRPr>
              </a:p>
            </p:txBody>
          </p:sp>
        </mc:Choice>
        <mc:Fallback xmlns="">
          <p:sp>
            <p:nvSpPr>
              <p:cNvPr id="40" name="TextBox 39">
                <a:extLst>
                  <a:ext uri="{FF2B5EF4-FFF2-40B4-BE49-F238E27FC236}">
                    <a16:creationId xmlns:a16="http://schemas.microsoft.com/office/drawing/2014/main" id="{65475674-F59B-4EFC-89AC-36B9228C624D}"/>
                  </a:ext>
                </a:extLst>
              </p:cNvPr>
              <p:cNvSpPr txBox="1">
                <a:spLocks noRot="1" noChangeAspect="1" noMove="1" noResize="1" noEditPoints="1" noAdjustHandles="1" noChangeArrowheads="1" noChangeShapeType="1" noTextEdit="1"/>
              </p:cNvSpPr>
              <p:nvPr/>
            </p:nvSpPr>
            <p:spPr>
              <a:xfrm>
                <a:off x="1524000" y="795820"/>
                <a:ext cx="9143998" cy="1514004"/>
              </a:xfrm>
              <a:prstGeom prst="rect">
                <a:avLst/>
              </a:prstGeom>
              <a:blipFill>
                <a:blip r:embed="rId12"/>
                <a:stretch>
                  <a:fillRect/>
                </a:stretch>
              </a:blipFill>
            </p:spPr>
            <p:txBody>
              <a:bodyPr/>
              <a:lstStyle/>
              <a:p>
                <a:r>
                  <a:rPr lang="en-US">
                    <a:noFill/>
                  </a:rPr>
                  <a:t> </a:t>
                </a:r>
              </a:p>
            </p:txBody>
          </p:sp>
        </mc:Fallback>
      </mc:AlternateContent>
      <p:sp>
        <p:nvSpPr>
          <p:cNvPr id="62" name="TextBox 61">
            <a:extLst>
              <a:ext uri="{FF2B5EF4-FFF2-40B4-BE49-F238E27FC236}">
                <a16:creationId xmlns:a16="http://schemas.microsoft.com/office/drawing/2014/main" id="{C8F8C8FF-06E8-4A2B-8D1A-540D8BE7E12D}"/>
              </a:ext>
            </a:extLst>
          </p:cNvPr>
          <p:cNvSpPr txBox="1"/>
          <p:nvPr/>
        </p:nvSpPr>
        <p:spPr>
          <a:xfrm>
            <a:off x="1524000" y="6303999"/>
            <a:ext cx="9143998" cy="553998"/>
          </a:xfrm>
          <a:prstGeom prst="rect">
            <a:avLst/>
          </a:prstGeom>
          <a:noFill/>
          <a:ln w="12700">
            <a:noFill/>
          </a:ln>
        </p:spPr>
        <p:txBody>
          <a:bodyPr wrap="square" lIns="0" tIns="0" rIns="0" bIns="0" rtlCol="0">
            <a:spAutoFit/>
          </a:bodyPr>
          <a:lstStyle/>
          <a:p>
            <a:pPr algn="ctr" defTabSz="346075"/>
            <a:r>
              <a:rPr lang="en-US" dirty="0">
                <a:solidFill>
                  <a:srgbClr val="E71FE7"/>
                </a:solidFill>
              </a:rPr>
              <a:t>Diffusion Spectrum Imaging (DSI)</a:t>
            </a:r>
          </a:p>
          <a:p>
            <a:pPr algn="ctr" defTabSz="346075"/>
            <a:r>
              <a:rPr lang="en-US" dirty="0">
                <a:solidFill>
                  <a:schemeClr val="accent4"/>
                </a:solidFill>
              </a:rPr>
              <a:t>(</a:t>
            </a:r>
            <a:r>
              <a:rPr lang="en-US" dirty="0" err="1">
                <a:solidFill>
                  <a:schemeClr val="accent4"/>
                </a:solidFill>
              </a:rPr>
              <a:t>Wedeen</a:t>
            </a:r>
            <a:r>
              <a:rPr lang="en-US" dirty="0">
                <a:solidFill>
                  <a:schemeClr val="accent4"/>
                </a:solidFill>
              </a:rPr>
              <a:t> </a:t>
            </a:r>
            <a:r>
              <a:rPr lang="en-US" i="1" dirty="0">
                <a:solidFill>
                  <a:schemeClr val="accent4"/>
                </a:solidFill>
              </a:rPr>
              <a:t>et al</a:t>
            </a:r>
            <a:r>
              <a:rPr lang="en-US" dirty="0">
                <a:solidFill>
                  <a:schemeClr val="accent4"/>
                </a:solidFill>
              </a:rPr>
              <a:t>, MRM’05)</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50AAC30-1DA5-5B07-C131-4CF950773CF9}"/>
                  </a:ext>
                </a:extLst>
              </p:cNvPr>
              <p:cNvSpPr txBox="1"/>
              <p:nvPr/>
            </p:nvSpPr>
            <p:spPr>
              <a:xfrm>
                <a:off x="914400" y="5265168"/>
                <a:ext cx="6996608" cy="284437"/>
              </a:xfrm>
              <a:prstGeom prst="rect">
                <a:avLst/>
              </a:prstGeom>
              <a:noFill/>
              <a:ln w="12700">
                <a:noFill/>
              </a:ln>
            </p:spPr>
            <p:txBody>
              <a:bodyPr wrap="square" lIns="0" tIns="0" rIns="0" bIns="0" rtlCol="0">
                <a:spAutoFit/>
              </a:bodyPr>
              <a:lstStyle/>
              <a:p>
                <a:pPr defTabSz="346075"/>
                <a14:m>
                  <m:oMath xmlns:m="http://schemas.openxmlformats.org/officeDocument/2006/math">
                    <m:sSup>
                      <m:sSupPr>
                        <m:ctrlPr>
                          <a:rPr lang="en-US" i="1">
                            <a:solidFill>
                              <a:schemeClr val="bg1"/>
                            </a:solidFill>
                            <a:latin typeface="Cambria Math" panose="02040503050406030204" pitchFamily="18" charset="0"/>
                          </a:rPr>
                        </m:ctrlPr>
                      </m:sSupPr>
                      <m:e>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𝑃</m:t>
                            </m:r>
                          </m:e>
                        </m:acc>
                      </m:e>
                      <m:sup>
                        <m:r>
                          <a:rPr lang="en-US" i="1">
                            <a:solidFill>
                              <a:schemeClr val="bg1"/>
                            </a:solidFill>
                            <a:latin typeface="Cambria Math" panose="02040503050406030204" pitchFamily="18" charset="0"/>
                          </a:rPr>
                          <m:t>𝑣</m:t>
                        </m:r>
                      </m:sup>
                    </m:sSup>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ℱ</m:t>
                    </m:r>
                    <m:d>
                      <m:dPr>
                        <m:begChr m:val="{"/>
                        <m:endChr m:val="}"/>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𝑃</m:t>
                        </m:r>
                      </m:e>
                    </m:d>
                  </m:oMath>
                </a14:m>
                <a:r>
                  <a:rPr lang="en-US" dirty="0">
                    <a:solidFill>
                      <a:schemeClr val="accent6">
                        <a:lumMod val="40000"/>
                        <a:lumOff val="60000"/>
                      </a:schemeClr>
                    </a:solidFill>
                  </a:rPr>
                  <a:t>: Fourier of EAP</a:t>
                </a:r>
              </a:p>
            </p:txBody>
          </p:sp>
        </mc:Choice>
        <mc:Fallback xmlns="">
          <p:sp>
            <p:nvSpPr>
              <p:cNvPr id="2" name="TextBox 1">
                <a:extLst>
                  <a:ext uri="{FF2B5EF4-FFF2-40B4-BE49-F238E27FC236}">
                    <a16:creationId xmlns:a16="http://schemas.microsoft.com/office/drawing/2014/main" id="{350AAC30-1DA5-5B07-C131-4CF950773CF9}"/>
                  </a:ext>
                </a:extLst>
              </p:cNvPr>
              <p:cNvSpPr txBox="1">
                <a:spLocks noRot="1" noChangeAspect="1" noMove="1" noResize="1" noEditPoints="1" noAdjustHandles="1" noChangeArrowheads="1" noChangeShapeType="1" noTextEdit="1"/>
              </p:cNvSpPr>
              <p:nvPr/>
            </p:nvSpPr>
            <p:spPr>
              <a:xfrm>
                <a:off x="914400" y="5265168"/>
                <a:ext cx="6996608" cy="284437"/>
              </a:xfrm>
              <a:prstGeom prst="rect">
                <a:avLst/>
              </a:prstGeom>
              <a:blipFill>
                <a:blip r:embed="rId13"/>
                <a:stretch>
                  <a:fillRect l="-1132" t="-23913" b="-52174"/>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A6CDC6C-2E00-29AC-461E-520667F7AFA1}"/>
                  </a:ext>
                </a:extLst>
              </p:cNvPr>
              <p:cNvSpPr txBox="1"/>
              <p:nvPr/>
            </p:nvSpPr>
            <p:spPr>
              <a:xfrm>
                <a:off x="1524000" y="2296531"/>
                <a:ext cx="9143998" cy="784958"/>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m:rPr>
                          <m:aln/>
                        </m:rPr>
                        <a:rPr lang="en-US" sz="2400" i="1">
                          <a:solidFill>
                            <a:schemeClr val="bg1"/>
                          </a:solidFill>
                          <a:latin typeface="Cambria Math" panose="02040503050406030204" pitchFamily="18" charset="0"/>
                        </a:rPr>
                        <m:t>=</m:t>
                      </m:r>
                      <m:sSubSup>
                        <m:sSubSupPr>
                          <m:ctrlPr>
                            <a:rPr lang="en-US" sz="2400" i="1">
                              <a:solidFill>
                                <a:schemeClr val="bg1"/>
                              </a:solidFill>
                              <a:latin typeface="Cambria Math" panose="02040503050406030204" pitchFamily="18" charset="0"/>
                            </a:rPr>
                          </m:ctrlPr>
                        </m:sSubSupPr>
                        <m:e>
                          <m:d>
                            <m:dPr>
                              <m:begChr m:val="〈"/>
                              <m:endChr m:val="〉"/>
                              <m:ctrlPr>
                                <a:rPr lang="en-US" sz="2400" i="1">
                                  <a:solidFill>
                                    <a:schemeClr val="bg1"/>
                                  </a:solidFill>
                                  <a:latin typeface="Cambria Math" panose="02040503050406030204" pitchFamily="18" charset="0"/>
                                </a:rPr>
                              </m:ctrlPr>
                            </m:dPr>
                            <m:e>
                              <m:r>
                                <a:rPr lang="en-US" sz="2400" i="1">
                                  <a:solidFill>
                                    <a:srgbClr val="FFFF00"/>
                                  </a:solidFill>
                                  <a:latin typeface="Cambria Math" panose="02040503050406030204" pitchFamily="18" charset="0"/>
                                </a:rPr>
                                <m:t>𝑤</m:t>
                              </m:r>
                            </m:e>
                          </m:d>
                        </m:e>
                        <m:sub>
                          <m:r>
                            <a:rPr lang="en-US" sz="2400" i="1">
                              <a:solidFill>
                                <a:schemeClr val="bg1"/>
                              </a:solidFill>
                              <a:latin typeface="Cambria Math" panose="02040503050406030204" pitchFamily="18" charset="0"/>
                            </a:rPr>
                            <m:t>𝜌</m:t>
                          </m:r>
                        </m:sub>
                        <m:sup>
                          <m:r>
                            <a:rPr lang="en-US" sz="2400" i="1">
                              <a:solidFill>
                                <a:schemeClr val="bg1"/>
                              </a:solidFill>
                              <a:latin typeface="Cambria Math" panose="02040503050406030204" pitchFamily="18" charset="0"/>
                            </a:rPr>
                            <m:t>𝑣</m:t>
                          </m:r>
                        </m:sup>
                      </m:sSubSup>
                      <m:r>
                        <a:rPr lang="en-US" sz="2400" i="1">
                          <a:solidFill>
                            <a:schemeClr val="bg1"/>
                          </a:solidFill>
                          <a:latin typeface="Cambria Math" panose="02040503050406030204" pitchFamily="18" charset="0"/>
                        </a:rPr>
                        <m:t>ℱ</m:t>
                      </m:r>
                      <m:d>
                        <m:dPr>
                          <m:begChr m:val="{"/>
                          <m:endChr m:val="}"/>
                          <m:ctrlPr>
                            <a:rPr lang="en-US" sz="2400" i="1">
                              <a:solidFill>
                                <a:schemeClr val="bg1"/>
                              </a:solidFill>
                              <a:latin typeface="Cambria Math" panose="02040503050406030204" pitchFamily="18" charset="0"/>
                            </a:rPr>
                          </m:ctrlPr>
                        </m:dPr>
                        <m:e>
                          <m:r>
                            <a:rPr lang="en-US" sz="2400" i="1">
                              <a:solidFill>
                                <a:schemeClr val="bg1"/>
                              </a:solidFill>
                              <a:latin typeface="Cambria Math" panose="02040503050406030204" pitchFamily="18" charset="0"/>
                            </a:rPr>
                            <m:t>𝑃</m:t>
                          </m:r>
                          <m:d>
                            <m:dPr>
                              <m:ctrlPr>
                                <a:rPr lang="en-US" sz="2400" i="1">
                                  <a:solidFill>
                                    <a:schemeClr val="bg1"/>
                                  </a:solidFill>
                                  <a:latin typeface="Cambria Math" panose="02040503050406030204" pitchFamily="18" charset="0"/>
                                </a:rPr>
                              </m:ctrlPr>
                            </m:dPr>
                            <m:e>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e>
                          </m:d>
                        </m:e>
                      </m:d>
                    </m:oMath>
                  </m:oMathPara>
                </a14:m>
                <a:endParaRPr lang="en-US" sz="2400" i="1" dirty="0">
                  <a:solidFill>
                    <a:srgbClr val="00B0F0"/>
                  </a:solidFill>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r>
                        <a:rPr lang="en-US" sz="2400" i="1">
                          <a:solidFill>
                            <a:schemeClr val="bg1"/>
                          </a:solidFill>
                          <a:latin typeface="Cambria Math" panose="02040503050406030204" pitchFamily="18" charset="0"/>
                        </a:rPr>
                        <m:t>=</m:t>
                      </m:r>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i="1">
                              <a:solidFill>
                                <a:schemeClr val="bg1"/>
                              </a:solidFill>
                              <a:latin typeface="Cambria Math" panose="02040503050406030204" pitchFamily="18" charset="0"/>
                            </a:rPr>
                            <m:t>0</m:t>
                          </m:r>
                        </m:sub>
                        <m:sup>
                          <m:r>
                            <a:rPr lang="en-US" sz="2400" i="1">
                              <a:solidFill>
                                <a:schemeClr val="bg1"/>
                              </a:solidFill>
                              <a:latin typeface="Cambria Math" panose="02040503050406030204" pitchFamily="18" charset="0"/>
                            </a:rPr>
                            <m:t>𝑣</m:t>
                          </m:r>
                        </m:sup>
                      </m:sSubSup>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oMath>
                  </m:oMathPara>
                </a14:m>
                <a:endParaRPr lang="en-US" sz="2400" dirty="0">
                  <a:solidFill>
                    <a:schemeClr val="bg1"/>
                  </a:solidFill>
                </a:endParaRPr>
              </a:p>
            </p:txBody>
          </p:sp>
        </mc:Choice>
        <mc:Fallback xmlns="">
          <p:sp>
            <p:nvSpPr>
              <p:cNvPr id="3" name="TextBox 2">
                <a:extLst>
                  <a:ext uri="{FF2B5EF4-FFF2-40B4-BE49-F238E27FC236}">
                    <a16:creationId xmlns:a16="http://schemas.microsoft.com/office/drawing/2014/main" id="{3A6CDC6C-2E00-29AC-461E-520667F7AFA1}"/>
                  </a:ext>
                </a:extLst>
              </p:cNvPr>
              <p:cNvSpPr txBox="1">
                <a:spLocks noRot="1" noChangeAspect="1" noMove="1" noResize="1" noEditPoints="1" noAdjustHandles="1" noChangeArrowheads="1" noChangeShapeType="1" noTextEdit="1"/>
              </p:cNvSpPr>
              <p:nvPr/>
            </p:nvSpPr>
            <p:spPr>
              <a:xfrm>
                <a:off x="1524000" y="2296531"/>
                <a:ext cx="9143998" cy="784958"/>
              </a:xfrm>
              <a:prstGeom prst="rect">
                <a:avLst/>
              </a:prstGeom>
              <a:blipFill>
                <a:blip r:embed="rId14"/>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735447C-5959-0939-1601-A67C3C2FA6C0}"/>
                  </a:ext>
                </a:extLst>
              </p:cNvPr>
              <p:cNvSpPr txBox="1"/>
              <p:nvPr/>
            </p:nvSpPr>
            <p:spPr>
              <a:xfrm>
                <a:off x="914400" y="4984888"/>
                <a:ext cx="6996608" cy="276999"/>
              </a:xfrm>
              <a:prstGeom prst="rect">
                <a:avLst/>
              </a:prstGeom>
              <a:noFill/>
              <a:ln w="12700">
                <a:noFill/>
              </a:ln>
            </p:spPr>
            <p:txBody>
              <a:bodyPr wrap="square" lIns="0" tIns="0" rIns="0" bIns="0" rtlCol="0">
                <a:spAutoFit/>
              </a:bodyPr>
              <a:lstStyle/>
              <a:p>
                <a:pPr defTabSz="346075"/>
                <a14:m>
                  <m:oMath xmlns:m="http://schemas.openxmlformats.org/officeDocument/2006/math">
                    <m:r>
                      <a:rPr lang="en-US" i="1">
                        <a:solidFill>
                          <a:schemeClr val="bg1"/>
                        </a:solidFill>
                        <a:latin typeface="Cambria Math" panose="02040503050406030204" pitchFamily="18" charset="0"/>
                      </a:rPr>
                      <m:t>𝑃</m:t>
                    </m:r>
                    <m:d>
                      <m:dPr>
                        <m:ctrlPr>
                          <a:rPr lang="en-US" i="1">
                            <a:solidFill>
                              <a:schemeClr val="bg1"/>
                            </a:solidFill>
                            <a:latin typeface="Cambria Math" panose="02040503050406030204" pitchFamily="18" charset="0"/>
                          </a:rPr>
                        </m:ctrlPr>
                      </m:dPr>
                      <m:e>
                        <m:acc>
                          <m:accPr>
                            <m:chr m:val="⃑"/>
                            <m:ctrlPr>
                              <a:rPr lang="en-US" i="1">
                                <a:solidFill>
                                  <a:srgbClr val="00B0F0"/>
                                </a:solidFill>
                                <a:latin typeface="Cambria Math" panose="02040503050406030204" pitchFamily="18" charset="0"/>
                              </a:rPr>
                            </m:ctrlPr>
                          </m:accPr>
                          <m:e>
                            <m:r>
                              <a:rPr lang="en-US" i="1">
                                <a:solidFill>
                                  <a:srgbClr val="00B0F0"/>
                                </a:solidFill>
                                <a:latin typeface="Cambria Math" panose="02040503050406030204" pitchFamily="18" charset="0"/>
                              </a:rPr>
                              <m:t>𝑢</m:t>
                            </m:r>
                          </m:e>
                        </m:acc>
                      </m:e>
                    </m:d>
                    <m:r>
                      <a:rPr lang="en-US" i="1">
                        <a:solidFill>
                          <a:schemeClr val="bg1"/>
                        </a:solidFill>
                        <a:latin typeface="Cambria Math" panose="02040503050406030204" pitchFamily="18" charset="0"/>
                      </a:rPr>
                      <m:t>≔</m:t>
                    </m:r>
                    <m:func>
                      <m:funcPr>
                        <m:ctrlPr>
                          <a:rPr lang="en-US" i="1">
                            <a:solidFill>
                              <a:schemeClr val="bg1"/>
                            </a:solidFill>
                            <a:latin typeface="Cambria Math" panose="02040503050406030204" pitchFamily="18" charset="0"/>
                          </a:rPr>
                        </m:ctrlPr>
                      </m:funcPr>
                      <m:fName>
                        <m:r>
                          <m:rPr>
                            <m:sty m:val="p"/>
                          </m:rPr>
                          <a:rPr lang="en-US">
                            <a:solidFill>
                              <a:schemeClr val="bg1"/>
                            </a:solidFill>
                            <a:latin typeface="Cambria Math" panose="02040503050406030204" pitchFamily="18" charset="0"/>
                          </a:rPr>
                          <m:t>Pr</m:t>
                        </m:r>
                      </m:fName>
                      <m:e>
                        <m:d>
                          <m:dPr>
                            <m:ctrlPr>
                              <a:rPr lang="en-US" i="1">
                                <a:solidFill>
                                  <a:schemeClr val="bg1"/>
                                </a:solidFill>
                                <a:latin typeface="Cambria Math" panose="02040503050406030204" pitchFamily="18" charset="0"/>
                              </a:rPr>
                            </m:ctrlPr>
                          </m:dPr>
                          <m:e>
                            <m:acc>
                              <m:accPr>
                                <m:chr m:val="⃑"/>
                                <m:ctrlPr>
                                  <a:rPr lang="en-US" i="1">
                                    <a:solidFill>
                                      <a:srgbClr val="00B0F0"/>
                                    </a:solidFill>
                                    <a:latin typeface="Cambria Math" panose="02040503050406030204" pitchFamily="18" charset="0"/>
                                  </a:rPr>
                                </m:ctrlPr>
                              </m:accPr>
                              <m:e>
                                <m:r>
                                  <a:rPr lang="en-US" i="1">
                                    <a:solidFill>
                                      <a:srgbClr val="00B0F0"/>
                                    </a:solidFill>
                                    <a:latin typeface="Cambria Math" panose="02040503050406030204" pitchFamily="18" charset="0"/>
                                  </a:rPr>
                                  <m:t>𝑢</m:t>
                                </m:r>
                              </m:e>
                            </m:acc>
                          </m:e>
                        </m:d>
                      </m:e>
                    </m:func>
                    <m:r>
                      <a:rPr lang="en-US" i="1">
                        <a:solidFill>
                          <a:schemeClr val="bg1"/>
                        </a:solidFill>
                        <a:latin typeface="Cambria Math" panose="02040503050406030204" pitchFamily="18" charset="0"/>
                      </a:rPr>
                      <m:t>≅</m:t>
                    </m:r>
                    <m:func>
                      <m:funcPr>
                        <m:ctrlPr>
                          <a:rPr lang="en-US" i="1">
                            <a:solidFill>
                              <a:schemeClr val="bg1"/>
                            </a:solidFill>
                            <a:latin typeface="Cambria Math" panose="02040503050406030204" pitchFamily="18" charset="0"/>
                          </a:rPr>
                        </m:ctrlPr>
                      </m:funcPr>
                      <m:fName>
                        <m:r>
                          <m:rPr>
                            <m:sty m:val="p"/>
                          </m:rPr>
                          <a:rPr lang="en-US">
                            <a:solidFill>
                              <a:schemeClr val="bg1"/>
                            </a:solidFill>
                            <a:latin typeface="Cambria Math" panose="02040503050406030204" pitchFamily="18" charset="0"/>
                          </a:rPr>
                          <m:t>Pr</m:t>
                        </m:r>
                      </m:fName>
                      <m:e>
                        <m:d>
                          <m:dPr>
                            <m:ctrlPr>
                              <a:rPr lang="en-US" i="1">
                                <a:solidFill>
                                  <a:schemeClr val="bg1"/>
                                </a:solidFill>
                                <a:latin typeface="Cambria Math" panose="02040503050406030204" pitchFamily="18" charset="0"/>
                              </a:rPr>
                            </m:ctrlPr>
                          </m:dPr>
                          <m:e>
                            <m:acc>
                              <m:accPr>
                                <m:chr m:val="⃑"/>
                                <m:ctrlPr>
                                  <a:rPr lang="en-US" i="1">
                                    <a:solidFill>
                                      <a:srgbClr val="00B0F0"/>
                                    </a:solidFill>
                                    <a:latin typeface="Cambria Math" panose="02040503050406030204" pitchFamily="18" charset="0"/>
                                  </a:rPr>
                                </m:ctrlPr>
                              </m:accPr>
                              <m:e>
                                <m:r>
                                  <a:rPr lang="en-US" i="1">
                                    <a:solidFill>
                                      <a:srgbClr val="00B0F0"/>
                                    </a:solidFill>
                                    <a:latin typeface="Cambria Math" panose="02040503050406030204" pitchFamily="18" charset="0"/>
                                  </a:rPr>
                                  <m:t>𝑢</m:t>
                                </m:r>
                              </m:e>
                            </m:acc>
                          </m:e>
                          <m:e>
                            <m:sSub>
                              <m:sSubPr>
                                <m:ctrlPr>
                                  <a:rPr lang="en-US" i="1">
                                    <a:solidFill>
                                      <a:srgbClr val="00B050"/>
                                    </a:solidFill>
                                    <a:latin typeface="Cambria Math" panose="02040503050406030204" pitchFamily="18" charset="0"/>
                                  </a:rPr>
                                </m:ctrlPr>
                              </m:sSubPr>
                              <m:e>
                                <m:acc>
                                  <m:accPr>
                                    <m:chr m:val="⃑"/>
                                    <m:ctrlPr>
                                      <a:rPr lang="en-US"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𝑥</m:t>
                                    </m:r>
                                  </m:e>
                                </m:acc>
                              </m:e>
                              <m:sub>
                                <m:r>
                                  <a:rPr lang="en-US" i="1">
                                    <a:solidFill>
                                      <a:srgbClr val="00B050"/>
                                    </a:solidFill>
                                    <a:latin typeface="Cambria Math" panose="02040503050406030204" pitchFamily="18" charset="0"/>
                                  </a:rPr>
                                  <m:t>0</m:t>
                                </m:r>
                              </m:sub>
                            </m:sSub>
                          </m:e>
                        </m:d>
                      </m:e>
                    </m:func>
                  </m:oMath>
                </a14:m>
                <a:r>
                  <a:rPr lang="en-US" dirty="0">
                    <a:solidFill>
                      <a:schemeClr val="accent6">
                        <a:lumMod val="40000"/>
                        <a:lumOff val="60000"/>
                      </a:schemeClr>
                    </a:solidFill>
                  </a:rPr>
                  <a:t>: Ensemble Average Propagator (EAP)</a:t>
                </a:r>
              </a:p>
            </p:txBody>
          </p:sp>
        </mc:Choice>
        <mc:Fallback xmlns="">
          <p:sp>
            <p:nvSpPr>
              <p:cNvPr id="5" name="TextBox 4">
                <a:extLst>
                  <a:ext uri="{FF2B5EF4-FFF2-40B4-BE49-F238E27FC236}">
                    <a16:creationId xmlns:a16="http://schemas.microsoft.com/office/drawing/2014/main" id="{D735447C-5959-0939-1601-A67C3C2FA6C0}"/>
                  </a:ext>
                </a:extLst>
              </p:cNvPr>
              <p:cNvSpPr txBox="1">
                <a:spLocks noRot="1" noChangeAspect="1" noMove="1" noResize="1" noEditPoints="1" noAdjustHandles="1" noChangeArrowheads="1" noChangeShapeType="1" noTextEdit="1"/>
              </p:cNvSpPr>
              <p:nvPr/>
            </p:nvSpPr>
            <p:spPr>
              <a:xfrm>
                <a:off x="914400" y="4984888"/>
                <a:ext cx="6996608" cy="276999"/>
              </a:xfrm>
              <a:prstGeom prst="rect">
                <a:avLst/>
              </a:prstGeom>
              <a:blipFill>
                <a:blip r:embed="rId15"/>
                <a:stretch>
                  <a:fillRect l="-1132" t="-28889" b="-51111"/>
                </a:stretch>
              </a:blipFill>
              <a:ln w="12700">
                <a:noFill/>
              </a:ln>
            </p:spPr>
            <p:txBody>
              <a:bodyPr/>
              <a:lstStyle/>
              <a:p>
                <a:r>
                  <a:rPr lang="en-US">
                    <a:noFill/>
                  </a:rPr>
                  <a:t> </a:t>
                </a:r>
              </a:p>
            </p:txBody>
          </p:sp>
        </mc:Fallback>
      </mc:AlternateContent>
      <p:pic>
        <p:nvPicPr>
          <p:cNvPr id="70" name="Audio 69">
            <a:hlinkClick r:id="" action="ppaction://media"/>
            <a:extLst>
              <a:ext uri="{FF2B5EF4-FFF2-40B4-BE49-F238E27FC236}">
                <a16:creationId xmlns:a16="http://schemas.microsoft.com/office/drawing/2014/main" id="{AB20C77C-D298-CA0F-F7E1-7B2AD5C98B42}"/>
              </a:ext>
            </a:extLst>
          </p:cNvPr>
          <p:cNvPicPr>
            <a:picLocks noChangeAspect="1"/>
          </p:cNvPicPr>
          <p:nvPr>
            <a:audioFile r:link="rId3"/>
            <p:extLst>
              <p:ext uri="{DAA4B4D4-6D71-4841-9C94-3DE7FCFB9230}">
                <p14:media xmlns:p14="http://schemas.microsoft.com/office/powerpoint/2010/main" r:embed="rId2"/>
              </p:ext>
            </p:extLst>
          </p:nvPr>
        </p:nvPicPr>
        <p:blipFill>
          <a:blip r:embed="rId16"/>
          <a:srcRect l="-287500" t="-287500" r="-287500" b="-28750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041314791"/>
      </p:ext>
    </p:extLst>
  </p:cSld>
  <p:clrMapOvr>
    <a:masterClrMapping/>
  </p:clrMapOvr>
  <mc:AlternateContent xmlns:mc="http://schemas.openxmlformats.org/markup-compatibility/2006">
    <mc:Choice xmlns:p14="http://schemas.microsoft.com/office/powerpoint/2010/main" Requires="p14">
      <p:transition spd="med" p14:dur="700" advTm="65751">
        <p:fade/>
      </p:transition>
    </mc:Choice>
    <mc:Fallback>
      <p:transition spd="med" advTm="65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left)">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70"/>
                </p:tgtEl>
              </p:cMediaNode>
            </p:audio>
          </p:childTnLst>
        </p:cTn>
      </p:par>
    </p:tnLst>
    <p:bldLst>
      <p:bldP spid="23" grpId="0"/>
      <p:bldP spid="24" grpId="0" animBg="1"/>
      <p:bldP spid="26" grpId="0"/>
      <p:bldP spid="2" grpId="0" build="p"/>
      <p:bldP spid="3" grpId="0" uiExpand="1"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52546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First-order approximation</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5475674-F59B-4EFC-89AC-36B9228C624D}"/>
                  </a:ext>
                </a:extLst>
              </p:cNvPr>
              <p:cNvSpPr txBox="1"/>
              <p:nvPr/>
            </p:nvSpPr>
            <p:spPr>
              <a:xfrm>
                <a:off x="1524000" y="1391628"/>
                <a:ext cx="9143998" cy="1556003"/>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FFFF00"/>
                          </a:solidFill>
                          <a:latin typeface="Cambria Math" panose="02040503050406030204" pitchFamily="18" charset="0"/>
                        </a:rPr>
                        <m:t>𝑤</m:t>
                      </m:r>
                      <m:d>
                        <m:dPr>
                          <m:ctrlPr>
                            <a:rPr lang="en-US" sz="2400" i="1">
                              <a:solidFill>
                                <a:schemeClr val="bg1"/>
                              </a:solidFill>
                              <a:latin typeface="Cambria Math" panose="02040503050406030204" pitchFamily="18" charset="0"/>
                            </a:rPr>
                          </m:ctrlPr>
                        </m:dPr>
                        <m:e>
                          <m:f>
                            <m:fPr>
                              <m:ctrlPr>
                                <a:rPr lang="en-US" sz="2400" i="1">
                                  <a:solidFill>
                                    <a:schemeClr val="bg1"/>
                                  </a:solidFill>
                                  <a:latin typeface="Cambria Math" panose="02040503050406030204" pitchFamily="18" charset="0"/>
                                </a:rPr>
                              </m:ctrlPr>
                            </m:fPr>
                            <m:num>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r>
                                <a:rPr lang="en-US" sz="2400" i="1">
                                  <a:solidFill>
                                    <a:schemeClr val="bg1"/>
                                  </a:solidFill>
                                  <a:latin typeface="Cambria Math" panose="02040503050406030204" pitchFamily="18" charset="0"/>
                                </a:rPr>
                                <m:t>+</m:t>
                              </m:r>
                              <m:acc>
                                <m:accPr>
                                  <m:chr m:val="⃑"/>
                                  <m:ctrlPr>
                                    <a:rPr lang="en-US" sz="2400" i="1">
                                      <a:solidFill>
                                        <a:srgbClr val="92D050"/>
                                      </a:solidFill>
                                      <a:latin typeface="Cambria Math" panose="02040503050406030204" pitchFamily="18" charset="0"/>
                                    </a:rPr>
                                  </m:ctrlPr>
                                </m:accPr>
                                <m:e>
                                  <m:r>
                                    <a:rPr lang="en-US" sz="2400" i="1">
                                      <a:solidFill>
                                        <a:srgbClr val="92D050"/>
                                      </a:solidFill>
                                      <a:latin typeface="Cambria Math" panose="02040503050406030204" pitchFamily="18" charset="0"/>
                                    </a:rPr>
                                    <m:t>𝑥</m:t>
                                  </m:r>
                                </m:e>
                              </m:acc>
                            </m:num>
                            <m:den>
                              <m:r>
                                <a:rPr lang="en-US" sz="2400" i="1">
                                  <a:solidFill>
                                    <a:schemeClr val="bg1"/>
                                  </a:solidFill>
                                  <a:latin typeface="Cambria Math" panose="02040503050406030204" pitchFamily="18" charset="0"/>
                                </a:rPr>
                                <m:t>2</m:t>
                              </m:r>
                            </m:den>
                          </m:f>
                        </m:e>
                      </m:d>
                      <m:r>
                        <a:rPr lang="en-US" sz="2400" i="1">
                          <a:solidFill>
                            <a:schemeClr val="bg1"/>
                          </a:solidFill>
                          <a:latin typeface="Cambria Math" panose="02040503050406030204" pitchFamily="18" charset="0"/>
                        </a:rPr>
                        <m:t>=</m:t>
                      </m:r>
                      <m:r>
                        <a:rPr lang="en-US" sz="2400" i="1">
                          <a:solidFill>
                            <a:srgbClr val="FFFF00"/>
                          </a:solidFill>
                          <a:latin typeface="Cambria Math" panose="02040503050406030204" pitchFamily="18" charset="0"/>
                        </a:rPr>
                        <m:t>𝑤</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r>
                            <a:rPr lang="en-US" sz="2400" i="1">
                              <a:solidFill>
                                <a:schemeClr val="bg1"/>
                              </a:solidFill>
                              <a:latin typeface="Cambria Math" panose="02040503050406030204" pitchFamily="18" charset="0"/>
                            </a:rPr>
                            <m:t>+</m:t>
                          </m:r>
                          <m:f>
                            <m:fPr>
                              <m:ctrlPr>
                                <a:rPr lang="en-US" sz="2400" i="1">
                                  <a:solidFill>
                                    <a:schemeClr val="bg1"/>
                                  </a:solidFill>
                                  <a:latin typeface="Cambria Math" panose="02040503050406030204" pitchFamily="18" charset="0"/>
                                </a:rPr>
                              </m:ctrlPr>
                            </m:fPr>
                            <m:num>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num>
                            <m:den>
                              <m:r>
                                <a:rPr lang="en-US" sz="2400" i="1">
                                  <a:solidFill>
                                    <a:schemeClr val="bg1"/>
                                  </a:solidFill>
                                  <a:latin typeface="Cambria Math" panose="02040503050406030204" pitchFamily="18" charset="0"/>
                                </a:rPr>
                                <m:t>2</m:t>
                              </m:r>
                            </m:den>
                          </m:f>
                        </m:e>
                      </m:d>
                    </m:oMath>
                  </m:oMathPara>
                </a14:m>
                <a:endParaRPr lang="en-US" sz="2400" i="1" dirty="0">
                  <a:solidFill>
                    <a:schemeClr val="bg1"/>
                  </a:solidFill>
                </a:endParaRPr>
              </a:p>
              <a:p>
                <a:pPr/>
                <a14:m>
                  <m:oMathPara xmlns:m="http://schemas.openxmlformats.org/officeDocument/2006/math">
                    <m:oMathParaPr>
                      <m:jc m:val="center"/>
                    </m:oMathParaPr>
                    <m:oMath xmlns:m="http://schemas.openxmlformats.org/officeDocument/2006/math">
                      <m:r>
                        <a:rPr lang="en-US" sz="2400" i="1">
                          <a:solidFill>
                            <a:schemeClr val="bg1"/>
                          </a:solidFill>
                          <a:latin typeface="Cambria Math" panose="02040503050406030204" pitchFamily="18" charset="0"/>
                        </a:rPr>
                        <m:t>≅</m:t>
                      </m:r>
                      <m:r>
                        <a:rPr lang="en-US" sz="2400" i="1">
                          <a:solidFill>
                            <a:srgbClr val="FFFF00"/>
                          </a:solidFill>
                          <a:latin typeface="Cambria Math" panose="02040503050406030204" pitchFamily="18" charset="0"/>
                        </a:rPr>
                        <m:t>𝑤</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r>
                        <a:rPr lang="en-US" sz="2400" i="1">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𝑥</m:t>
                          </m:r>
                        </m:sub>
                      </m:sSub>
                      <m:r>
                        <a:rPr lang="en-US" sz="2400" i="1">
                          <a:solidFill>
                            <a:srgbClr val="FFFF00"/>
                          </a:solidFill>
                          <a:latin typeface="Cambria Math" panose="02040503050406030204" pitchFamily="18" charset="0"/>
                        </a:rPr>
                        <m:t>𝑤</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r>
                        <a:rPr lang="en-US" sz="2400" i="1">
                          <a:solidFill>
                            <a:schemeClr val="bg1"/>
                          </a:solidFill>
                          <a:latin typeface="Cambria Math" panose="02040503050406030204" pitchFamily="18" charset="0"/>
                        </a:rPr>
                        <m:t>⋅</m:t>
                      </m:r>
                      <m:f>
                        <m:fPr>
                          <m:ctrlPr>
                            <a:rPr lang="en-US" sz="2400" i="1">
                              <a:solidFill>
                                <a:schemeClr val="bg1"/>
                              </a:solidFill>
                              <a:latin typeface="Cambria Math" panose="02040503050406030204" pitchFamily="18" charset="0"/>
                            </a:rPr>
                          </m:ctrlPr>
                        </m:fPr>
                        <m:num>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num>
                        <m:den>
                          <m:r>
                            <a:rPr lang="en-US" sz="2400" i="1">
                              <a:solidFill>
                                <a:schemeClr val="bg1"/>
                              </a:solidFill>
                              <a:latin typeface="Cambria Math" panose="02040503050406030204" pitchFamily="18" charset="0"/>
                            </a:rPr>
                            <m:t>2</m:t>
                          </m:r>
                        </m:den>
                      </m:f>
                    </m:oMath>
                  </m:oMathPara>
                </a14:m>
                <a:endParaRPr lang="en-US" sz="2400" i="1" dirty="0">
                  <a:solidFill>
                    <a:schemeClr val="bg1"/>
                  </a:solidFill>
                </a:endParaRPr>
              </a:p>
            </p:txBody>
          </p:sp>
        </mc:Choice>
        <mc:Fallback xmlns="">
          <p:sp>
            <p:nvSpPr>
              <p:cNvPr id="40" name="TextBox 39">
                <a:extLst>
                  <a:ext uri="{FF2B5EF4-FFF2-40B4-BE49-F238E27FC236}">
                    <a16:creationId xmlns:a16="http://schemas.microsoft.com/office/drawing/2014/main" id="{65475674-F59B-4EFC-89AC-36B9228C624D}"/>
                  </a:ext>
                </a:extLst>
              </p:cNvPr>
              <p:cNvSpPr txBox="1">
                <a:spLocks noRot="1" noChangeAspect="1" noMove="1" noResize="1" noEditPoints="1" noAdjustHandles="1" noChangeArrowheads="1" noChangeShapeType="1" noTextEdit="1"/>
              </p:cNvSpPr>
              <p:nvPr/>
            </p:nvSpPr>
            <p:spPr>
              <a:xfrm>
                <a:off x="1524000" y="1391628"/>
                <a:ext cx="9143998" cy="155600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3AA9F32-EE42-46DD-A65D-2BB70025F453}"/>
                  </a:ext>
                </a:extLst>
              </p:cNvPr>
              <p:cNvSpPr txBox="1"/>
              <p:nvPr/>
            </p:nvSpPr>
            <p:spPr>
              <a:xfrm>
                <a:off x="0" y="5750004"/>
                <a:ext cx="3667933" cy="1107996"/>
              </a:xfrm>
              <a:prstGeom prst="rect">
                <a:avLst/>
              </a:prstGeom>
              <a:noFill/>
              <a:ln w="12700">
                <a:noFill/>
              </a:ln>
            </p:spPr>
            <p:txBody>
              <a:bodyPr wrap="square" lIns="0" tIns="0" rIns="0" bIns="0" rtlCol="0">
                <a:spAutoFit/>
              </a:bodyPr>
              <a:lstStyle/>
              <a:p>
                <a:pPr defTabSz="346075"/>
                <a14:m>
                  <m:oMath xmlns:m="http://schemas.openxmlformats.org/officeDocument/2006/math">
                    <m:sSub>
                      <m:sSubPr>
                        <m:ctrlPr>
                          <a:rPr lang="en-US" i="1">
                            <a:solidFill>
                              <a:srgbClr val="00B050"/>
                            </a:solidFill>
                            <a:latin typeface="Cambria Math" panose="02040503050406030204" pitchFamily="18" charset="0"/>
                          </a:rPr>
                        </m:ctrlPr>
                      </m:sSubPr>
                      <m:e>
                        <m:acc>
                          <m:accPr>
                            <m:chr m:val="⃑"/>
                            <m:ctrlPr>
                              <a:rPr lang="en-US"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𝑥</m:t>
                            </m:r>
                          </m:e>
                        </m:acc>
                      </m:e>
                      <m:sub>
                        <m:r>
                          <a:rPr lang="en-US" i="1">
                            <a:solidFill>
                              <a:srgbClr val="00B050"/>
                            </a:solidFill>
                            <a:latin typeface="Cambria Math" panose="02040503050406030204" pitchFamily="18" charset="0"/>
                          </a:rPr>
                          <m:t>0</m:t>
                        </m:r>
                      </m:sub>
                    </m:sSub>
                  </m:oMath>
                </a14:m>
                <a:r>
                  <a:rPr lang="en-US" dirty="0">
                    <a:solidFill>
                      <a:schemeClr val="accent6">
                        <a:lumMod val="40000"/>
                        <a:lumOff val="60000"/>
                      </a:schemeClr>
                    </a:solidFill>
                  </a:rPr>
                  <a:t>: Initial location of particle</a:t>
                </a:r>
              </a:p>
              <a:p>
                <a:pPr defTabSz="346075"/>
                <a14:m>
                  <m:oMath xmlns:m="http://schemas.openxmlformats.org/officeDocument/2006/math">
                    <m:acc>
                      <m:accPr>
                        <m:chr m:val="⃑"/>
                        <m:ctrlPr>
                          <a:rPr lang="en-US" i="1">
                            <a:solidFill>
                              <a:srgbClr val="92D050"/>
                            </a:solidFill>
                            <a:latin typeface="Cambria Math" panose="02040503050406030204" pitchFamily="18" charset="0"/>
                          </a:rPr>
                        </m:ctrlPr>
                      </m:accPr>
                      <m:e>
                        <m:r>
                          <a:rPr lang="en-US" i="1">
                            <a:solidFill>
                              <a:srgbClr val="92D050"/>
                            </a:solidFill>
                            <a:latin typeface="Cambria Math" panose="02040503050406030204" pitchFamily="18" charset="0"/>
                          </a:rPr>
                          <m:t>𝑥</m:t>
                        </m:r>
                      </m:e>
                    </m:acc>
                  </m:oMath>
                </a14:m>
                <a:r>
                  <a:rPr lang="en-US" dirty="0">
                    <a:solidFill>
                      <a:schemeClr val="accent6">
                        <a:lumMod val="40000"/>
                        <a:lumOff val="60000"/>
                      </a:schemeClr>
                    </a:solidFill>
                  </a:rPr>
                  <a:t>: Final location of particle</a:t>
                </a:r>
              </a:p>
              <a:p>
                <a:pPr defTabSz="346075"/>
                <a14:m>
                  <m:oMath xmlns:m="http://schemas.openxmlformats.org/officeDocument/2006/math">
                    <m:acc>
                      <m:accPr>
                        <m:chr m:val="⃑"/>
                        <m:ctrlPr>
                          <a:rPr lang="en-US" i="1">
                            <a:solidFill>
                              <a:srgbClr val="00B0F0"/>
                            </a:solidFill>
                            <a:latin typeface="Cambria Math" panose="02040503050406030204" pitchFamily="18" charset="0"/>
                          </a:rPr>
                        </m:ctrlPr>
                      </m:accPr>
                      <m:e>
                        <m:r>
                          <a:rPr lang="en-US" i="1">
                            <a:solidFill>
                              <a:srgbClr val="00B0F0"/>
                            </a:solidFill>
                            <a:latin typeface="Cambria Math" panose="02040503050406030204" pitchFamily="18" charset="0"/>
                          </a:rPr>
                          <m:t>𝑢</m:t>
                        </m:r>
                      </m:e>
                    </m:acc>
                    <m:r>
                      <a:rPr lang="en-US" i="1">
                        <a:solidFill>
                          <a:schemeClr val="bg1"/>
                        </a:solidFill>
                        <a:latin typeface="Cambria Math" panose="02040503050406030204" pitchFamily="18" charset="0"/>
                      </a:rPr>
                      <m:t>≔</m:t>
                    </m:r>
                    <m:acc>
                      <m:accPr>
                        <m:chr m:val="⃑"/>
                        <m:ctrlPr>
                          <a:rPr lang="en-US" i="1">
                            <a:solidFill>
                              <a:srgbClr val="92D050"/>
                            </a:solidFill>
                            <a:latin typeface="Cambria Math" panose="02040503050406030204" pitchFamily="18" charset="0"/>
                          </a:rPr>
                        </m:ctrlPr>
                      </m:accPr>
                      <m:e>
                        <m:r>
                          <a:rPr lang="en-US" i="1">
                            <a:solidFill>
                              <a:srgbClr val="92D050"/>
                            </a:solidFill>
                            <a:latin typeface="Cambria Math" panose="02040503050406030204" pitchFamily="18" charset="0"/>
                          </a:rPr>
                          <m:t>𝑥</m:t>
                        </m:r>
                      </m:e>
                    </m:acc>
                    <m:r>
                      <a:rPr lang="en-US" i="1">
                        <a:solidFill>
                          <a:schemeClr val="bg1"/>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acc>
                          <m:accPr>
                            <m:chr m:val="⃑"/>
                            <m:ctrlPr>
                              <a:rPr lang="en-US"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𝑥</m:t>
                            </m:r>
                          </m:e>
                        </m:acc>
                      </m:e>
                      <m:sub>
                        <m:r>
                          <a:rPr lang="en-US" i="1">
                            <a:solidFill>
                              <a:srgbClr val="00B050"/>
                            </a:solidFill>
                            <a:latin typeface="Cambria Math" panose="02040503050406030204" pitchFamily="18" charset="0"/>
                          </a:rPr>
                          <m:t>0</m:t>
                        </m:r>
                      </m:sub>
                    </m:sSub>
                  </m:oMath>
                </a14:m>
                <a:r>
                  <a:rPr lang="en-US" dirty="0">
                    <a:solidFill>
                      <a:schemeClr val="accent6">
                        <a:lumMod val="40000"/>
                        <a:lumOff val="60000"/>
                      </a:schemeClr>
                    </a:solidFill>
                  </a:rPr>
                  <a:t>: Displacement</a:t>
                </a:r>
              </a:p>
              <a:p>
                <a:pPr defTabSz="346075"/>
                <a14:m>
                  <m:oMath xmlns:m="http://schemas.openxmlformats.org/officeDocument/2006/math">
                    <m:r>
                      <a:rPr lang="en-US" i="1">
                        <a:solidFill>
                          <a:srgbClr val="FFFF00"/>
                        </a:solidFill>
                        <a:latin typeface="Cambria Math" panose="02040503050406030204" pitchFamily="18" charset="0"/>
                      </a:rPr>
                      <m:t>𝑤</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Relaxation-time weighting</a:t>
                </a:r>
              </a:p>
            </p:txBody>
          </p:sp>
        </mc:Choice>
        <mc:Fallback xmlns="">
          <p:sp>
            <p:nvSpPr>
              <p:cNvPr id="41" name="TextBox 40">
                <a:extLst>
                  <a:ext uri="{FF2B5EF4-FFF2-40B4-BE49-F238E27FC236}">
                    <a16:creationId xmlns:a16="http://schemas.microsoft.com/office/drawing/2014/main" id="{43AA9F32-EE42-46DD-A65D-2BB70025F453}"/>
                  </a:ext>
                </a:extLst>
              </p:cNvPr>
              <p:cNvSpPr txBox="1">
                <a:spLocks noRot="1" noChangeAspect="1" noMove="1" noResize="1" noEditPoints="1" noAdjustHandles="1" noChangeArrowheads="1" noChangeShapeType="1" noTextEdit="1"/>
              </p:cNvSpPr>
              <p:nvPr/>
            </p:nvSpPr>
            <p:spPr>
              <a:xfrm>
                <a:off x="0" y="5750004"/>
                <a:ext cx="3667933" cy="1107996"/>
              </a:xfrm>
              <a:prstGeom prst="rect">
                <a:avLst/>
              </a:prstGeom>
              <a:blipFill>
                <a:blip r:embed="rId7"/>
                <a:stretch>
                  <a:fillRect l="-1661" t="-7143" b="-12088"/>
                </a:stretch>
              </a:blipFill>
              <a:ln w="12700">
                <a:noFill/>
              </a:ln>
            </p:spPr>
            <p:txBody>
              <a:bodyPr/>
              <a:lstStyle/>
              <a:p>
                <a:r>
                  <a:rPr lang="en-US">
                    <a:noFill/>
                  </a:rPr>
                  <a:t> </a:t>
                </a:r>
              </a:p>
            </p:txBody>
          </p:sp>
        </mc:Fallback>
      </mc:AlternateContent>
      <p:pic>
        <p:nvPicPr>
          <p:cNvPr id="27" name="Audio 26">
            <a:hlinkClick r:id="" action="ppaction://media"/>
            <a:extLst>
              <a:ext uri="{FF2B5EF4-FFF2-40B4-BE49-F238E27FC236}">
                <a16:creationId xmlns:a16="http://schemas.microsoft.com/office/drawing/2014/main" id="{62EFCDCD-E1D5-4915-F0F1-3BB1CBD112AC}"/>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87500" t="-287500" r="-287500" b="-28750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89245882"/>
      </p:ext>
    </p:extLst>
  </p:cSld>
  <p:clrMapOvr>
    <a:masterClrMapping/>
  </p:clrMapOvr>
  <mc:AlternateContent xmlns:mc="http://schemas.openxmlformats.org/markup-compatibility/2006">
    <mc:Choice xmlns:p14="http://schemas.microsoft.com/office/powerpoint/2010/main" Requires="p14">
      <p:transition spd="med" p14:dur="700" advTm="11177">
        <p:fade/>
      </p:transition>
    </mc:Choice>
    <mc:Fallback>
      <p:transition spd="med" advTm="111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par>
                                <p:cTn id="7" presetID="22" presetClass="entr" presetSubtype="8" fill="hold" grpId="0" nodeType="withEffect">
                                  <p:stCondLst>
                                    <p:cond delay="0"/>
                                  </p:stCondLst>
                                  <p:childTnLst>
                                    <p:set>
                                      <p:cBhvr>
                                        <p:cTn id="8" dur="1" fill="hold">
                                          <p:stCondLst>
                                            <p:cond delay="0"/>
                                          </p:stCondLst>
                                        </p:cTn>
                                        <p:tgtEl>
                                          <p:spTgt spid="40">
                                            <p:txEl>
                                              <p:pRg st="0" end="0"/>
                                            </p:txEl>
                                          </p:spTgt>
                                        </p:tgtEl>
                                        <p:attrNameLst>
                                          <p:attrName>style.visibility</p:attrName>
                                        </p:attrNameLst>
                                      </p:cBhvr>
                                      <p:to>
                                        <p:strVal val="visible"/>
                                      </p:to>
                                    </p:set>
                                    <p:animEffect transition="in" filter="wipe(left)">
                                      <p:cBhvr>
                                        <p:cTn id="9" dur="500"/>
                                        <p:tgtEl>
                                          <p:spTgt spid="4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xEl>
                                              <p:pRg st="1" end="1"/>
                                            </p:txEl>
                                          </p:spTgt>
                                        </p:tgtEl>
                                        <p:attrNameLst>
                                          <p:attrName>style.visibility</p:attrName>
                                        </p:attrNameLst>
                                      </p:cBhvr>
                                      <p:to>
                                        <p:strVal val="visible"/>
                                      </p:to>
                                    </p:set>
                                    <p:animEffect transition="in" filter="wipe(left)">
                                      <p:cBhvr>
                                        <p:cTn id="14"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7"/>
                </p:tgtEl>
              </p:cMediaNode>
            </p:audio>
          </p:childTnLst>
        </p:cTn>
      </p:par>
    </p:tnLst>
    <p:bldLst>
      <p:bldP spid="40"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52546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First-order approximation</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5475674-F59B-4EFC-89AC-36B9228C624D}"/>
                  </a:ext>
                </a:extLst>
              </p:cNvPr>
              <p:cNvSpPr txBox="1"/>
              <p:nvPr/>
            </p:nvSpPr>
            <p:spPr>
              <a:xfrm>
                <a:off x="1524000" y="795819"/>
                <a:ext cx="9143998" cy="757002"/>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𝑆</m:t>
                          </m:r>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
                        <m:rPr>
                          <m:aln/>
                        </m:rP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chemeClr val="bg1"/>
                              </a:solidFill>
                              <a:latin typeface="Cambria Math" panose="02040503050406030204" pitchFamily="18" charset="0"/>
                            </a:rPr>
                            <m:t>𝑣</m:t>
                          </m:r>
                        </m:sub>
                        <m:sup/>
                        <m:e>
                          <m:groupChr>
                            <m:groupChrPr>
                              <m:chr m:val="⏟"/>
                              <m:ctrlPr>
                                <a:rPr lang="en-US" sz="2400" i="1">
                                  <a:solidFill>
                                    <a:schemeClr val="bg1"/>
                                  </a:solidFill>
                                  <a:latin typeface="Cambria Math" panose="02040503050406030204" pitchFamily="18" charset="0"/>
                                </a:rPr>
                              </m:ctrlPr>
                            </m:groupChrPr>
                            <m:e>
                              <m:d>
                                <m:dPr>
                                  <m:ctrlPr>
                                    <a:rPr lang="en-US" sz="2400" i="1">
                                      <a:solidFill>
                                        <a:schemeClr val="bg1"/>
                                      </a:solidFill>
                                      <a:latin typeface="Cambria Math" panose="02040503050406030204" pitchFamily="18" charset="0"/>
                                    </a:rPr>
                                  </m:ctrlPr>
                                </m:dPr>
                                <m:e>
                                  <m:r>
                                    <a:rPr lang="en-US" sz="2400" i="1">
                                      <a:solidFill>
                                        <a:srgbClr val="FFFF00"/>
                                      </a:solidFill>
                                      <a:latin typeface="Cambria Math" panose="02040503050406030204" pitchFamily="18" charset="0"/>
                                    </a:rPr>
                                    <m:t>𝑤</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r>
                                    <a:rPr lang="en-US" sz="2400" i="1">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𝑥</m:t>
                                      </m:r>
                                    </m:sub>
                                  </m:sSub>
                                  <m:r>
                                    <a:rPr lang="en-US" sz="2400" i="1">
                                      <a:solidFill>
                                        <a:srgbClr val="FFFF00"/>
                                      </a:solidFill>
                                      <a:latin typeface="Cambria Math" panose="02040503050406030204" pitchFamily="18" charset="0"/>
                                    </a:rPr>
                                    <m:t>𝑤</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r>
                                    <a:rPr lang="en-US" sz="2400" i="1">
                                      <a:solidFill>
                                        <a:schemeClr val="bg1"/>
                                      </a:solidFill>
                                      <a:latin typeface="Cambria Math" panose="02040503050406030204" pitchFamily="18" charset="0"/>
                                    </a:rPr>
                                    <m:t>⋅</m:t>
                                  </m:r>
                                  <m:f>
                                    <m:fPr>
                                      <m:type m:val="lin"/>
                                      <m:ctrlPr>
                                        <a:rPr lang="en-US" sz="2400" i="1">
                                          <a:solidFill>
                                            <a:schemeClr val="bg1"/>
                                          </a:solidFill>
                                          <a:latin typeface="Cambria Math" panose="02040503050406030204" pitchFamily="18" charset="0"/>
                                        </a:rPr>
                                      </m:ctrlPr>
                                    </m:fPr>
                                    <m:num>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num>
                                    <m:den>
                                      <m:r>
                                        <a:rPr lang="en-US" sz="2400" i="1">
                                          <a:solidFill>
                                            <a:schemeClr val="bg1"/>
                                          </a:solidFill>
                                          <a:latin typeface="Cambria Math" panose="02040503050406030204" pitchFamily="18" charset="0"/>
                                        </a:rPr>
                                        <m:t>2</m:t>
                                      </m:r>
                                    </m:den>
                                  </m:f>
                                </m:e>
                              </m:d>
                            </m:e>
                          </m:groupChr>
                          <m:r>
                            <a:rPr lang="en-US" sz="2400" i="1">
                              <a:solidFill>
                                <a:schemeClr val="bg1"/>
                              </a:solidFill>
                              <a:latin typeface="Cambria Math" panose="02040503050406030204" pitchFamily="18" charset="0"/>
                            </a:rPr>
                            <m:t>𝜌</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r>
                            <a:rPr lang="en-US" sz="2400" i="1">
                              <a:solidFill>
                                <a:schemeClr val="bg1"/>
                              </a:solidFill>
                              <a:latin typeface="Cambria Math" panose="02040503050406030204" pitchFamily="18" charset="0"/>
                            </a:rPr>
                            <m:t>𝑃</m:t>
                          </m:r>
                          <m:d>
                            <m:dPr>
                              <m:ctrlPr>
                                <a:rPr lang="en-US" sz="2400" i="1">
                                  <a:solidFill>
                                    <a:schemeClr val="bg1"/>
                                  </a:solidFill>
                                  <a:latin typeface="Cambria Math" panose="02040503050406030204" pitchFamily="18" charset="0"/>
                                </a:rPr>
                              </m:ctrlPr>
                            </m:dPr>
                            <m:e>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e>
                          </m:d>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𝑒</m:t>
                              </m:r>
                            </m:e>
                            <m:sup>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𝑖</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r>
                                <a:rPr lang="en-US" sz="2400" i="1">
                                  <a:solidFill>
                                    <a:schemeClr val="bg1"/>
                                  </a:solidFill>
                                  <a:latin typeface="Cambria Math" panose="02040503050406030204" pitchFamily="18" charset="0"/>
                                </a:rPr>
                                <m:t>⋅</m:t>
                              </m:r>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sup>
                          </m:sSup>
                          <m:r>
                            <m:rPr>
                              <m:sty m:val="p"/>
                            </m:rPr>
                            <a:rPr lang="en-US" sz="2400">
                              <a:solidFill>
                                <a:schemeClr val="bg1"/>
                              </a:solidFill>
                              <a:latin typeface="Cambria Math" panose="02040503050406030204" pitchFamily="18" charset="0"/>
                            </a:rPr>
                            <m:t>d</m:t>
                          </m:r>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r>
                            <m:rPr>
                              <m:sty m:val="p"/>
                            </m:rPr>
                            <a:rPr lang="en-US" sz="2400">
                              <a:solidFill>
                                <a:schemeClr val="bg1"/>
                              </a:solidFill>
                              <a:latin typeface="Cambria Math" panose="02040503050406030204" pitchFamily="18" charset="0"/>
                            </a:rPr>
                            <m:t>d</m:t>
                          </m:r>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e>
                      </m:nary>
                    </m:oMath>
                  </m:oMathPara>
                </a14:m>
                <a:endParaRPr lang="en-US" sz="2400" i="1" dirty="0">
                  <a:solidFill>
                    <a:schemeClr val="bg1"/>
                  </a:solidFill>
                </a:endParaRPr>
              </a:p>
            </p:txBody>
          </p:sp>
        </mc:Choice>
        <mc:Fallback xmlns="">
          <p:sp>
            <p:nvSpPr>
              <p:cNvPr id="40" name="TextBox 39">
                <a:extLst>
                  <a:ext uri="{FF2B5EF4-FFF2-40B4-BE49-F238E27FC236}">
                    <a16:creationId xmlns:a16="http://schemas.microsoft.com/office/drawing/2014/main" id="{65475674-F59B-4EFC-89AC-36B9228C624D}"/>
                  </a:ext>
                </a:extLst>
              </p:cNvPr>
              <p:cNvSpPr txBox="1">
                <a:spLocks noRot="1" noChangeAspect="1" noMove="1" noResize="1" noEditPoints="1" noAdjustHandles="1" noChangeArrowheads="1" noChangeShapeType="1" noTextEdit="1"/>
              </p:cNvSpPr>
              <p:nvPr/>
            </p:nvSpPr>
            <p:spPr>
              <a:xfrm>
                <a:off x="1524000" y="795819"/>
                <a:ext cx="9143998" cy="75700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1AA7F7A-4349-A21D-12DC-CF6E32FCF166}"/>
                  </a:ext>
                </a:extLst>
              </p:cNvPr>
              <p:cNvSpPr txBox="1"/>
              <p:nvPr/>
            </p:nvSpPr>
            <p:spPr>
              <a:xfrm>
                <a:off x="0" y="5750004"/>
                <a:ext cx="3667933" cy="1107996"/>
              </a:xfrm>
              <a:prstGeom prst="rect">
                <a:avLst/>
              </a:prstGeom>
              <a:noFill/>
              <a:ln w="12700">
                <a:noFill/>
              </a:ln>
            </p:spPr>
            <p:txBody>
              <a:bodyPr wrap="square" lIns="0" tIns="0" rIns="0" bIns="0" rtlCol="0">
                <a:spAutoFit/>
              </a:bodyPr>
              <a:lstStyle/>
              <a:p>
                <a:pPr defTabSz="346075"/>
                <a14:m>
                  <m:oMath xmlns:m="http://schemas.openxmlformats.org/officeDocument/2006/math">
                    <m:sSub>
                      <m:sSubPr>
                        <m:ctrlPr>
                          <a:rPr lang="en-US" i="1">
                            <a:solidFill>
                              <a:srgbClr val="00B050"/>
                            </a:solidFill>
                            <a:latin typeface="Cambria Math" panose="02040503050406030204" pitchFamily="18" charset="0"/>
                          </a:rPr>
                        </m:ctrlPr>
                      </m:sSubPr>
                      <m:e>
                        <m:acc>
                          <m:accPr>
                            <m:chr m:val="⃑"/>
                            <m:ctrlPr>
                              <a:rPr lang="en-US"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𝑥</m:t>
                            </m:r>
                          </m:e>
                        </m:acc>
                      </m:e>
                      <m:sub>
                        <m:r>
                          <a:rPr lang="en-US" i="1">
                            <a:solidFill>
                              <a:srgbClr val="00B050"/>
                            </a:solidFill>
                            <a:latin typeface="Cambria Math" panose="02040503050406030204" pitchFamily="18" charset="0"/>
                          </a:rPr>
                          <m:t>0</m:t>
                        </m:r>
                      </m:sub>
                    </m:sSub>
                  </m:oMath>
                </a14:m>
                <a:r>
                  <a:rPr lang="en-US" dirty="0">
                    <a:solidFill>
                      <a:schemeClr val="accent6">
                        <a:lumMod val="40000"/>
                        <a:lumOff val="60000"/>
                      </a:schemeClr>
                    </a:solidFill>
                  </a:rPr>
                  <a:t>: Initial location of particle</a:t>
                </a:r>
              </a:p>
              <a:p>
                <a:pPr defTabSz="346075"/>
                <a14:m>
                  <m:oMath xmlns:m="http://schemas.openxmlformats.org/officeDocument/2006/math">
                    <m:acc>
                      <m:accPr>
                        <m:chr m:val="⃑"/>
                        <m:ctrlPr>
                          <a:rPr lang="en-US" i="1">
                            <a:solidFill>
                              <a:srgbClr val="92D050"/>
                            </a:solidFill>
                            <a:latin typeface="Cambria Math" panose="02040503050406030204" pitchFamily="18" charset="0"/>
                          </a:rPr>
                        </m:ctrlPr>
                      </m:accPr>
                      <m:e>
                        <m:r>
                          <a:rPr lang="en-US" i="1">
                            <a:solidFill>
                              <a:srgbClr val="92D050"/>
                            </a:solidFill>
                            <a:latin typeface="Cambria Math" panose="02040503050406030204" pitchFamily="18" charset="0"/>
                          </a:rPr>
                          <m:t>𝑥</m:t>
                        </m:r>
                      </m:e>
                    </m:acc>
                  </m:oMath>
                </a14:m>
                <a:r>
                  <a:rPr lang="en-US" dirty="0">
                    <a:solidFill>
                      <a:schemeClr val="accent6">
                        <a:lumMod val="40000"/>
                        <a:lumOff val="60000"/>
                      </a:schemeClr>
                    </a:solidFill>
                  </a:rPr>
                  <a:t>: Final location of particle</a:t>
                </a:r>
              </a:p>
              <a:p>
                <a:pPr defTabSz="346075"/>
                <a14:m>
                  <m:oMath xmlns:m="http://schemas.openxmlformats.org/officeDocument/2006/math">
                    <m:acc>
                      <m:accPr>
                        <m:chr m:val="⃑"/>
                        <m:ctrlPr>
                          <a:rPr lang="en-US" i="1">
                            <a:solidFill>
                              <a:srgbClr val="00B0F0"/>
                            </a:solidFill>
                            <a:latin typeface="Cambria Math" panose="02040503050406030204" pitchFamily="18" charset="0"/>
                          </a:rPr>
                        </m:ctrlPr>
                      </m:accPr>
                      <m:e>
                        <m:r>
                          <a:rPr lang="en-US" i="1">
                            <a:solidFill>
                              <a:srgbClr val="00B0F0"/>
                            </a:solidFill>
                            <a:latin typeface="Cambria Math" panose="02040503050406030204" pitchFamily="18" charset="0"/>
                          </a:rPr>
                          <m:t>𝑢</m:t>
                        </m:r>
                      </m:e>
                    </m:acc>
                    <m:r>
                      <a:rPr lang="en-US" i="1">
                        <a:solidFill>
                          <a:schemeClr val="bg1"/>
                        </a:solidFill>
                        <a:latin typeface="Cambria Math" panose="02040503050406030204" pitchFamily="18" charset="0"/>
                      </a:rPr>
                      <m:t>≔</m:t>
                    </m:r>
                    <m:acc>
                      <m:accPr>
                        <m:chr m:val="⃑"/>
                        <m:ctrlPr>
                          <a:rPr lang="en-US" i="1">
                            <a:solidFill>
                              <a:srgbClr val="92D050"/>
                            </a:solidFill>
                            <a:latin typeface="Cambria Math" panose="02040503050406030204" pitchFamily="18" charset="0"/>
                          </a:rPr>
                        </m:ctrlPr>
                      </m:accPr>
                      <m:e>
                        <m:r>
                          <a:rPr lang="en-US" i="1">
                            <a:solidFill>
                              <a:srgbClr val="92D050"/>
                            </a:solidFill>
                            <a:latin typeface="Cambria Math" panose="02040503050406030204" pitchFamily="18" charset="0"/>
                          </a:rPr>
                          <m:t>𝑥</m:t>
                        </m:r>
                      </m:e>
                    </m:acc>
                    <m:r>
                      <a:rPr lang="en-US" i="1">
                        <a:solidFill>
                          <a:schemeClr val="bg1"/>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acc>
                          <m:accPr>
                            <m:chr m:val="⃑"/>
                            <m:ctrlPr>
                              <a:rPr lang="en-US"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𝑥</m:t>
                            </m:r>
                          </m:e>
                        </m:acc>
                      </m:e>
                      <m:sub>
                        <m:r>
                          <a:rPr lang="en-US" i="1">
                            <a:solidFill>
                              <a:srgbClr val="00B050"/>
                            </a:solidFill>
                            <a:latin typeface="Cambria Math" panose="02040503050406030204" pitchFamily="18" charset="0"/>
                          </a:rPr>
                          <m:t>0</m:t>
                        </m:r>
                      </m:sub>
                    </m:sSub>
                  </m:oMath>
                </a14:m>
                <a:r>
                  <a:rPr lang="en-US" dirty="0">
                    <a:solidFill>
                      <a:schemeClr val="accent6">
                        <a:lumMod val="40000"/>
                        <a:lumOff val="60000"/>
                      </a:schemeClr>
                    </a:solidFill>
                  </a:rPr>
                  <a:t>: Displacement</a:t>
                </a:r>
              </a:p>
              <a:p>
                <a:pPr defTabSz="346075"/>
                <a14:m>
                  <m:oMath xmlns:m="http://schemas.openxmlformats.org/officeDocument/2006/math">
                    <m:r>
                      <a:rPr lang="en-US" i="1">
                        <a:solidFill>
                          <a:srgbClr val="FFFF00"/>
                        </a:solidFill>
                        <a:latin typeface="Cambria Math" panose="02040503050406030204" pitchFamily="18" charset="0"/>
                      </a:rPr>
                      <m:t>𝑤</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Relaxation-time weighting</a:t>
                </a:r>
              </a:p>
            </p:txBody>
          </p:sp>
        </mc:Choice>
        <mc:Fallback xmlns="">
          <p:sp>
            <p:nvSpPr>
              <p:cNvPr id="3" name="TextBox 2">
                <a:extLst>
                  <a:ext uri="{FF2B5EF4-FFF2-40B4-BE49-F238E27FC236}">
                    <a16:creationId xmlns:a16="http://schemas.microsoft.com/office/drawing/2014/main" id="{41AA7F7A-4349-A21D-12DC-CF6E32FCF166}"/>
                  </a:ext>
                </a:extLst>
              </p:cNvPr>
              <p:cNvSpPr txBox="1">
                <a:spLocks noRot="1" noChangeAspect="1" noMove="1" noResize="1" noEditPoints="1" noAdjustHandles="1" noChangeArrowheads="1" noChangeShapeType="1" noTextEdit="1"/>
              </p:cNvSpPr>
              <p:nvPr/>
            </p:nvSpPr>
            <p:spPr>
              <a:xfrm>
                <a:off x="0" y="5750004"/>
                <a:ext cx="3667933" cy="1107996"/>
              </a:xfrm>
              <a:prstGeom prst="rect">
                <a:avLst/>
              </a:prstGeom>
              <a:blipFill>
                <a:blip r:embed="rId6"/>
                <a:stretch>
                  <a:fillRect l="-1661" t="-7143" b="-12088"/>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2BB86F-DB28-5E43-98C9-6CFC8316BC62}"/>
                  </a:ext>
                </a:extLst>
              </p:cNvPr>
              <p:cNvSpPr txBox="1"/>
              <p:nvPr/>
            </p:nvSpPr>
            <p:spPr>
              <a:xfrm>
                <a:off x="4874149" y="5991544"/>
                <a:ext cx="2443702" cy="866456"/>
              </a:xfrm>
              <a:prstGeom prst="rect">
                <a:avLst/>
              </a:prstGeom>
              <a:noFill/>
              <a:ln w="12700">
                <a:noFill/>
              </a:ln>
            </p:spPr>
            <p:txBody>
              <a:bodyPr wrap="square" lIns="0" tIns="0" rIns="0" bIns="0" rtlCol="0">
                <a:spAutoFit/>
              </a:bodyPr>
              <a:lstStyle/>
              <a:p>
                <a:pPr defTabSz="346075"/>
                <a14:m>
                  <m:oMath xmlns:m="http://schemas.openxmlformats.org/officeDocument/2006/math">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𝑆</m:t>
                        </m:r>
                      </m:e>
                      <m:sup>
                        <m:r>
                          <a:rPr lang="en-US" i="1">
                            <a:solidFill>
                              <a:schemeClr val="bg1"/>
                            </a:solidFill>
                            <a:latin typeface="Cambria Math" panose="02040503050406030204" pitchFamily="18" charset="0"/>
                          </a:rPr>
                          <m:t>𝑣</m:t>
                        </m:r>
                      </m:sup>
                    </m:sSup>
                  </m:oMath>
                </a14:m>
                <a:r>
                  <a:rPr lang="en-US" dirty="0">
                    <a:solidFill>
                      <a:schemeClr val="accent6">
                        <a:lumMod val="40000"/>
                        <a:lumOff val="60000"/>
                      </a:schemeClr>
                    </a:solidFill>
                  </a:rPr>
                  <a:t>: dMRI signal at voxel </a:t>
                </a:r>
                <a14:m>
                  <m:oMath xmlns:m="http://schemas.openxmlformats.org/officeDocument/2006/math">
                    <m:r>
                      <a:rPr lang="en-US" i="1" smtClean="0">
                        <a:solidFill>
                          <a:schemeClr val="bg1"/>
                        </a:solidFill>
                        <a:latin typeface="Cambria Math" panose="02040503050406030204" pitchFamily="18" charset="0"/>
                      </a:rPr>
                      <m:t>𝑣</m:t>
                    </m:r>
                  </m:oMath>
                </a14:m>
                <a:endParaRPr lang="en-US" dirty="0">
                  <a:solidFill>
                    <a:schemeClr val="accent6">
                      <a:lumMod val="40000"/>
                      <a:lumOff val="60000"/>
                    </a:schemeClr>
                  </a:solidFill>
                </a:endParaRPr>
              </a:p>
              <a:p>
                <a:pPr defTabSz="346075"/>
                <a14:m>
                  <m:oMath xmlns:m="http://schemas.openxmlformats.org/officeDocument/2006/math">
                    <m:r>
                      <a:rPr lang="en-US" i="1">
                        <a:solidFill>
                          <a:schemeClr val="bg1"/>
                        </a:solidFill>
                        <a:latin typeface="Cambria Math" panose="02040503050406030204" pitchFamily="18" charset="0"/>
                      </a:rPr>
                      <m:t>𝜌</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Proton density</a:t>
                </a:r>
              </a:p>
              <a:p>
                <a:pPr defTabSz="346075"/>
                <a14:m>
                  <m:oMath xmlns:m="http://schemas.openxmlformats.org/officeDocument/2006/math">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𝑞</m:t>
                        </m:r>
                      </m:e>
                    </m:acc>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𝛾𝛿</m:t>
                    </m:r>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𝐺</m:t>
                        </m:r>
                      </m:e>
                    </m:acc>
                  </m:oMath>
                </a14:m>
                <a:r>
                  <a:rPr lang="en-US" dirty="0">
                    <a:solidFill>
                      <a:schemeClr val="accent6">
                        <a:lumMod val="40000"/>
                        <a:lumOff val="60000"/>
                      </a:schemeClr>
                    </a:solidFill>
                  </a:rPr>
                  <a:t>: </a:t>
                </a:r>
                <a:r>
                  <a:rPr lang="en-US" i="1" dirty="0">
                    <a:solidFill>
                      <a:schemeClr val="accent6">
                        <a:lumMod val="40000"/>
                        <a:lumOff val="60000"/>
                      </a:schemeClr>
                    </a:solidFill>
                  </a:rPr>
                  <a:t>q</a:t>
                </a:r>
                <a:r>
                  <a:rPr lang="en-US" dirty="0">
                    <a:solidFill>
                      <a:schemeClr val="accent6">
                        <a:lumMod val="40000"/>
                        <a:lumOff val="60000"/>
                      </a:schemeClr>
                    </a:solidFill>
                  </a:rPr>
                  <a:t>-vector</a:t>
                </a:r>
              </a:p>
            </p:txBody>
          </p:sp>
        </mc:Choice>
        <mc:Fallback xmlns="">
          <p:sp>
            <p:nvSpPr>
              <p:cNvPr id="5" name="TextBox 4">
                <a:extLst>
                  <a:ext uri="{FF2B5EF4-FFF2-40B4-BE49-F238E27FC236}">
                    <a16:creationId xmlns:a16="http://schemas.microsoft.com/office/drawing/2014/main" id="{B22BB86F-DB28-5E43-98C9-6CFC8316BC62}"/>
                  </a:ext>
                </a:extLst>
              </p:cNvPr>
              <p:cNvSpPr txBox="1">
                <a:spLocks noRot="1" noChangeAspect="1" noMove="1" noResize="1" noEditPoints="1" noAdjustHandles="1" noChangeArrowheads="1" noChangeShapeType="1" noTextEdit="1"/>
              </p:cNvSpPr>
              <p:nvPr/>
            </p:nvSpPr>
            <p:spPr>
              <a:xfrm>
                <a:off x="4874149" y="5991544"/>
                <a:ext cx="2443702" cy="866456"/>
              </a:xfrm>
              <a:prstGeom prst="rect">
                <a:avLst/>
              </a:prstGeom>
              <a:blipFill>
                <a:blip r:embed="rId7"/>
                <a:stretch>
                  <a:fillRect l="-3500" t="-9155" b="-15493"/>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E846DE2-9DB6-436C-FCF4-B097833463E8}"/>
                  </a:ext>
                </a:extLst>
              </p:cNvPr>
              <p:cNvSpPr txBox="1"/>
              <p:nvPr/>
            </p:nvSpPr>
            <p:spPr>
              <a:xfrm>
                <a:off x="8235562" y="6296561"/>
                <a:ext cx="3956438" cy="561436"/>
              </a:xfrm>
              <a:prstGeom prst="rect">
                <a:avLst/>
              </a:prstGeom>
              <a:noFill/>
              <a:ln w="12700">
                <a:noFill/>
              </a:ln>
            </p:spPr>
            <p:txBody>
              <a:bodyPr wrap="square" lIns="0" tIns="0" rIns="0" bIns="0" rtlCol="0">
                <a:spAutoFit/>
              </a:bodyPr>
              <a:lstStyle/>
              <a:p>
                <a:pPr defTabSz="346075"/>
                <a14:m>
                  <m:oMath xmlns:m="http://schemas.openxmlformats.org/officeDocument/2006/math">
                    <m:r>
                      <a:rPr lang="en-US" i="1">
                        <a:solidFill>
                          <a:schemeClr val="bg1"/>
                        </a:solidFill>
                        <a:latin typeface="Cambria Math" panose="02040503050406030204" pitchFamily="18" charset="0"/>
                      </a:rPr>
                      <m:t>𝑃</m:t>
                    </m:r>
                    <m:d>
                      <m:dPr>
                        <m:ctrlPr>
                          <a:rPr lang="en-US" i="1">
                            <a:solidFill>
                              <a:schemeClr val="bg1"/>
                            </a:solidFill>
                            <a:latin typeface="Cambria Math" panose="02040503050406030204" pitchFamily="18" charset="0"/>
                          </a:rPr>
                        </m:ctrlPr>
                      </m:dPr>
                      <m:e>
                        <m:acc>
                          <m:accPr>
                            <m:chr m:val="⃑"/>
                            <m:ctrlPr>
                              <a:rPr lang="en-US" i="1">
                                <a:solidFill>
                                  <a:srgbClr val="00B0F0"/>
                                </a:solidFill>
                                <a:latin typeface="Cambria Math" panose="02040503050406030204" pitchFamily="18" charset="0"/>
                              </a:rPr>
                            </m:ctrlPr>
                          </m:accPr>
                          <m:e>
                            <m:r>
                              <a:rPr lang="en-US" i="1">
                                <a:solidFill>
                                  <a:srgbClr val="00B0F0"/>
                                </a:solidFill>
                                <a:latin typeface="Cambria Math" panose="02040503050406030204" pitchFamily="18" charset="0"/>
                              </a:rPr>
                              <m:t>𝑢</m:t>
                            </m:r>
                          </m:e>
                        </m:acc>
                      </m:e>
                    </m:d>
                  </m:oMath>
                </a14:m>
                <a:r>
                  <a:rPr lang="en-US" dirty="0">
                    <a:solidFill>
                      <a:schemeClr val="accent6">
                        <a:lumMod val="40000"/>
                        <a:lumOff val="60000"/>
                      </a:schemeClr>
                    </a:solidFill>
                  </a:rPr>
                  <a:t>: Ensemble Average Propagator (EAP)</a:t>
                </a:r>
              </a:p>
              <a:p>
                <a:pPr defTabSz="346075"/>
                <a14:m>
                  <m:oMath xmlns:m="http://schemas.openxmlformats.org/officeDocument/2006/math">
                    <m:sSup>
                      <m:sSupPr>
                        <m:ctrlPr>
                          <a:rPr lang="en-US" i="1">
                            <a:solidFill>
                              <a:schemeClr val="bg1"/>
                            </a:solidFill>
                            <a:latin typeface="Cambria Math" panose="02040503050406030204" pitchFamily="18" charset="0"/>
                          </a:rPr>
                        </m:ctrlPr>
                      </m:sSupPr>
                      <m:e>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𝑃</m:t>
                            </m:r>
                          </m:e>
                        </m:acc>
                      </m:e>
                      <m:sup>
                        <m:r>
                          <a:rPr lang="en-US" i="1">
                            <a:solidFill>
                              <a:schemeClr val="bg1"/>
                            </a:solidFill>
                            <a:latin typeface="Cambria Math" panose="02040503050406030204" pitchFamily="18" charset="0"/>
                          </a:rPr>
                          <m:t>𝑣</m:t>
                        </m:r>
                      </m:sup>
                    </m:sSup>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ℱ</m:t>
                    </m:r>
                    <m:d>
                      <m:dPr>
                        <m:begChr m:val="{"/>
                        <m:endChr m:val="}"/>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𝑃</m:t>
                        </m:r>
                      </m:e>
                    </m:d>
                  </m:oMath>
                </a14:m>
                <a:r>
                  <a:rPr lang="en-US" dirty="0">
                    <a:solidFill>
                      <a:schemeClr val="accent6">
                        <a:lumMod val="40000"/>
                        <a:lumOff val="60000"/>
                      </a:schemeClr>
                    </a:solidFill>
                  </a:rPr>
                  <a:t>: Fourier of EAP</a:t>
                </a:r>
              </a:p>
            </p:txBody>
          </p:sp>
        </mc:Choice>
        <mc:Fallback xmlns="">
          <p:sp>
            <p:nvSpPr>
              <p:cNvPr id="6" name="TextBox 5">
                <a:extLst>
                  <a:ext uri="{FF2B5EF4-FFF2-40B4-BE49-F238E27FC236}">
                    <a16:creationId xmlns:a16="http://schemas.microsoft.com/office/drawing/2014/main" id="{0E846DE2-9DB6-436C-FCF4-B097833463E8}"/>
                  </a:ext>
                </a:extLst>
              </p:cNvPr>
              <p:cNvSpPr txBox="1">
                <a:spLocks noRot="1" noChangeAspect="1" noMove="1" noResize="1" noEditPoints="1" noAdjustHandles="1" noChangeArrowheads="1" noChangeShapeType="1" noTextEdit="1"/>
              </p:cNvSpPr>
              <p:nvPr/>
            </p:nvSpPr>
            <p:spPr>
              <a:xfrm>
                <a:off x="8235562" y="6296561"/>
                <a:ext cx="3956438" cy="561436"/>
              </a:xfrm>
              <a:prstGeom prst="rect">
                <a:avLst/>
              </a:prstGeom>
              <a:blipFill>
                <a:blip r:embed="rId5"/>
                <a:stretch>
                  <a:fillRect l="-2157" t="-14130" r="-3236" b="-25000"/>
                </a:stretch>
              </a:blipFill>
              <a:ln w="12700">
                <a:noFill/>
              </a:ln>
            </p:spPr>
            <p:txBody>
              <a:bodyPr/>
              <a:lstStyle/>
              <a:p>
                <a:r>
                  <a:rPr lang="en-US">
                    <a:noFill/>
                  </a:rPr>
                  <a:t> </a:t>
                </a:r>
              </a:p>
            </p:txBody>
          </p:sp>
        </mc:Fallback>
      </mc:AlternateContent>
      <p:pic>
        <p:nvPicPr>
          <p:cNvPr id="24" name="Audio 23">
            <a:hlinkClick r:id="" action="ppaction://media"/>
            <a:extLst>
              <a:ext uri="{FF2B5EF4-FFF2-40B4-BE49-F238E27FC236}">
                <a16:creationId xmlns:a16="http://schemas.microsoft.com/office/drawing/2014/main" id="{F3A6AB05-9689-C4AD-9B53-49106413CC9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68334497"/>
      </p:ext>
    </p:extLst>
  </p:cSld>
  <p:clrMapOvr>
    <a:masterClrMapping/>
  </p:clrMapOvr>
  <mc:AlternateContent xmlns:mc="http://schemas.openxmlformats.org/markup-compatibility/2006">
    <mc:Choice xmlns:p14="http://schemas.microsoft.com/office/powerpoint/2010/main" Requires="p14">
      <p:transition spd="med" p14:dur="700" advTm="7133">
        <p:fade/>
      </p:transition>
    </mc:Choice>
    <mc:Fallback>
      <p:transition spd="med" advTm="71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52546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First-order approximation</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5475674-F59B-4EFC-89AC-36B9228C624D}"/>
                  </a:ext>
                </a:extLst>
              </p:cNvPr>
              <p:cNvSpPr txBox="1"/>
              <p:nvPr/>
            </p:nvSpPr>
            <p:spPr>
              <a:xfrm>
                <a:off x="0" y="795820"/>
                <a:ext cx="12192000" cy="112633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en-US" sz="2400" i="1" smtClean="0">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𝑆</m:t>
                          </m:r>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
                        <m:rPr>
                          <m:aln/>
                        </m:rP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chemeClr val="bg1"/>
                              </a:solidFill>
                              <a:latin typeface="Cambria Math" panose="02040503050406030204" pitchFamily="18" charset="0"/>
                            </a:rPr>
                            <m:t>𝑣</m:t>
                          </m:r>
                        </m:sub>
                        <m:sup/>
                        <m:e>
                          <m:d>
                            <m:dPr>
                              <m:ctrlPr>
                                <a:rPr lang="en-US" sz="2400" i="1">
                                  <a:solidFill>
                                    <a:schemeClr val="bg1"/>
                                  </a:solidFill>
                                  <a:latin typeface="Cambria Math" panose="02040503050406030204" pitchFamily="18" charset="0"/>
                                </a:rPr>
                              </m:ctrlPr>
                            </m:dPr>
                            <m:e>
                              <m:r>
                                <a:rPr lang="en-US" sz="2400" i="1">
                                  <a:solidFill>
                                    <a:srgbClr val="FFFF00"/>
                                  </a:solidFill>
                                  <a:latin typeface="Cambria Math" panose="02040503050406030204" pitchFamily="18" charset="0"/>
                                </a:rPr>
                                <m:t>𝑤</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r>
                                <a:rPr lang="en-US" sz="2400" i="1">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𝑥</m:t>
                                  </m:r>
                                </m:sub>
                              </m:sSub>
                              <m:r>
                                <a:rPr lang="en-US" sz="2400" i="1">
                                  <a:solidFill>
                                    <a:srgbClr val="FFFF00"/>
                                  </a:solidFill>
                                  <a:latin typeface="Cambria Math" panose="02040503050406030204" pitchFamily="18" charset="0"/>
                                </a:rPr>
                                <m:t>𝑤</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r>
                                <a:rPr lang="en-US" sz="2400" i="1">
                                  <a:solidFill>
                                    <a:schemeClr val="bg1"/>
                                  </a:solidFill>
                                  <a:latin typeface="Cambria Math" panose="02040503050406030204" pitchFamily="18" charset="0"/>
                                </a:rPr>
                                <m:t>⋅</m:t>
                              </m:r>
                              <m:f>
                                <m:fPr>
                                  <m:type m:val="lin"/>
                                  <m:ctrlPr>
                                    <a:rPr lang="en-US" sz="2400" i="1">
                                      <a:solidFill>
                                        <a:schemeClr val="bg1"/>
                                      </a:solidFill>
                                      <a:latin typeface="Cambria Math" panose="02040503050406030204" pitchFamily="18" charset="0"/>
                                    </a:rPr>
                                  </m:ctrlPr>
                                </m:fPr>
                                <m:num>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num>
                                <m:den>
                                  <m:r>
                                    <a:rPr lang="en-US" sz="2400" i="1">
                                      <a:solidFill>
                                        <a:schemeClr val="bg1"/>
                                      </a:solidFill>
                                      <a:latin typeface="Cambria Math" panose="02040503050406030204" pitchFamily="18" charset="0"/>
                                    </a:rPr>
                                    <m:t>2</m:t>
                                  </m:r>
                                </m:den>
                              </m:f>
                            </m:e>
                          </m:d>
                          <m:r>
                            <a:rPr lang="en-US" sz="2400" i="1">
                              <a:solidFill>
                                <a:schemeClr val="bg1"/>
                              </a:solidFill>
                              <a:latin typeface="Cambria Math" panose="02040503050406030204" pitchFamily="18" charset="0"/>
                            </a:rPr>
                            <m:t>𝜌</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r>
                            <a:rPr lang="en-US" sz="2400" i="1">
                              <a:solidFill>
                                <a:schemeClr val="bg1"/>
                              </a:solidFill>
                              <a:latin typeface="Cambria Math" panose="02040503050406030204" pitchFamily="18" charset="0"/>
                            </a:rPr>
                            <m:t>𝑃</m:t>
                          </m:r>
                          <m:d>
                            <m:dPr>
                              <m:ctrlPr>
                                <a:rPr lang="en-US" sz="2400" i="1">
                                  <a:solidFill>
                                    <a:schemeClr val="bg1"/>
                                  </a:solidFill>
                                  <a:latin typeface="Cambria Math" panose="02040503050406030204" pitchFamily="18" charset="0"/>
                                </a:rPr>
                              </m:ctrlPr>
                            </m:dPr>
                            <m:e>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e>
                          </m:d>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𝑒</m:t>
                              </m:r>
                            </m:e>
                            <m:sup>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𝑖</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r>
                                <a:rPr lang="en-US" sz="2400" i="1">
                                  <a:solidFill>
                                    <a:schemeClr val="bg1"/>
                                  </a:solidFill>
                                  <a:latin typeface="Cambria Math" panose="02040503050406030204" pitchFamily="18" charset="0"/>
                                </a:rPr>
                                <m:t>⋅</m:t>
                              </m:r>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sup>
                          </m:sSup>
                          <m:r>
                            <m:rPr>
                              <m:sty m:val="p"/>
                            </m:rPr>
                            <a:rPr lang="en-US" sz="2400">
                              <a:solidFill>
                                <a:schemeClr val="bg1"/>
                              </a:solidFill>
                              <a:latin typeface="Cambria Math" panose="02040503050406030204" pitchFamily="18" charset="0"/>
                            </a:rPr>
                            <m:t>d</m:t>
                          </m:r>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r>
                            <m:rPr>
                              <m:sty m:val="p"/>
                            </m:rPr>
                            <a:rPr lang="en-US" sz="2400">
                              <a:solidFill>
                                <a:schemeClr val="bg1"/>
                              </a:solidFill>
                              <a:latin typeface="Cambria Math" panose="02040503050406030204" pitchFamily="18" charset="0"/>
                            </a:rPr>
                            <m:t>d</m:t>
                          </m:r>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e>
                      </m:nary>
                    </m:oMath>
                  </m:oMathPara>
                </a14:m>
                <a:endParaRPr lang="en-US" sz="2400" i="1" dirty="0">
                  <a:solidFill>
                    <a:schemeClr val="bg1"/>
                  </a:solidFill>
                </a:endParaRPr>
              </a:p>
              <a:p>
                <a:pPr/>
                <a14:m>
                  <m:oMathPara xmlns:m="http://schemas.openxmlformats.org/officeDocument/2006/math">
                    <m:oMathParaPr>
                      <m:jc m:val="center"/>
                    </m:oMathParaPr>
                    <m:oMath xmlns:m="http://schemas.openxmlformats.org/officeDocument/2006/math">
                      <m:r>
                        <a:rPr lang="en-US" sz="2400" b="0" i="1" smtClean="0">
                          <a:solidFill>
                            <a:schemeClr val="bg1"/>
                          </a:solidFill>
                          <a:latin typeface="Cambria Math" panose="02040503050406030204" pitchFamily="18" charset="0"/>
                        </a:rPr>
                        <m:t>=</m:t>
                      </m:r>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i="1">
                              <a:solidFill>
                                <a:schemeClr val="bg1"/>
                              </a:solidFill>
                              <a:latin typeface="Cambria Math" panose="02040503050406030204" pitchFamily="18" charset="0"/>
                            </a:rPr>
                            <m:t>1</m:t>
                          </m:r>
                        </m:sub>
                        <m:sup>
                          <m:r>
                            <a:rPr lang="en-US" sz="2400" i="1">
                              <a:solidFill>
                                <a:schemeClr val="bg1"/>
                              </a:solidFill>
                              <a:latin typeface="Cambria Math" panose="02040503050406030204" pitchFamily="18" charset="0"/>
                            </a:rPr>
                            <m:t>𝑣</m:t>
                          </m:r>
                        </m:sup>
                      </m:sSub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
                        <a:rPr lang="en-US" sz="2400" b="0" i="1" smtClean="0">
                          <a:solidFill>
                            <a:schemeClr val="bg1"/>
                          </a:solidFill>
                          <a:latin typeface="Cambria Math" panose="02040503050406030204" pitchFamily="18" charset="0"/>
                        </a:rPr>
                        <m:t>+</m:t>
                      </m:r>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b="0" i="1" smtClean="0">
                              <a:solidFill>
                                <a:schemeClr val="bg1"/>
                              </a:solidFill>
                              <a:latin typeface="Cambria Math" panose="02040503050406030204" pitchFamily="18" charset="0"/>
                            </a:rPr>
                            <m:t>2</m:t>
                          </m:r>
                        </m:sub>
                        <m:sup>
                          <m:r>
                            <a:rPr lang="en-US" sz="2400" i="1">
                              <a:solidFill>
                                <a:schemeClr val="bg1"/>
                              </a:solidFill>
                              <a:latin typeface="Cambria Math" panose="02040503050406030204" pitchFamily="18" charset="0"/>
                            </a:rPr>
                            <m:t>𝑣</m:t>
                          </m:r>
                        </m:sup>
                      </m:sSub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oMath>
                  </m:oMathPara>
                </a14:m>
                <a:endParaRPr lang="en-US" sz="2400" dirty="0">
                  <a:solidFill>
                    <a:schemeClr val="bg1"/>
                  </a:solidFill>
                </a:endParaRPr>
              </a:p>
            </p:txBody>
          </p:sp>
        </mc:Choice>
        <mc:Fallback xmlns="">
          <p:sp>
            <p:nvSpPr>
              <p:cNvPr id="40" name="TextBox 39">
                <a:extLst>
                  <a:ext uri="{FF2B5EF4-FFF2-40B4-BE49-F238E27FC236}">
                    <a16:creationId xmlns:a16="http://schemas.microsoft.com/office/drawing/2014/main" id="{65475674-F59B-4EFC-89AC-36B9228C624D}"/>
                  </a:ext>
                </a:extLst>
              </p:cNvPr>
              <p:cNvSpPr txBox="1">
                <a:spLocks noRot="1" noChangeAspect="1" noMove="1" noResize="1" noEditPoints="1" noAdjustHandles="1" noChangeArrowheads="1" noChangeShapeType="1" noTextEdit="1"/>
              </p:cNvSpPr>
              <p:nvPr/>
            </p:nvSpPr>
            <p:spPr>
              <a:xfrm>
                <a:off x="0" y="795820"/>
                <a:ext cx="12192000" cy="1126334"/>
              </a:xfrm>
              <a:prstGeom prst="rect">
                <a:avLst/>
              </a:prstGeom>
              <a:blipFill>
                <a:blip r:embed="rId6"/>
                <a:stretch>
                  <a:fillRect b="-8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142EFEA-5C6F-76BD-7FC9-B9EECA4B638C}"/>
                  </a:ext>
                </a:extLst>
              </p:cNvPr>
              <p:cNvSpPr txBox="1"/>
              <p:nvPr/>
            </p:nvSpPr>
            <p:spPr>
              <a:xfrm>
                <a:off x="0" y="5750004"/>
                <a:ext cx="3667933" cy="1107996"/>
              </a:xfrm>
              <a:prstGeom prst="rect">
                <a:avLst/>
              </a:prstGeom>
              <a:noFill/>
              <a:ln w="12700">
                <a:noFill/>
              </a:ln>
            </p:spPr>
            <p:txBody>
              <a:bodyPr wrap="square" lIns="0" tIns="0" rIns="0" bIns="0" rtlCol="0">
                <a:spAutoFit/>
              </a:bodyPr>
              <a:lstStyle/>
              <a:p>
                <a:pPr defTabSz="346075"/>
                <a14:m>
                  <m:oMath xmlns:m="http://schemas.openxmlformats.org/officeDocument/2006/math">
                    <m:sSub>
                      <m:sSubPr>
                        <m:ctrlPr>
                          <a:rPr lang="en-US" i="1">
                            <a:solidFill>
                              <a:srgbClr val="00B050"/>
                            </a:solidFill>
                            <a:latin typeface="Cambria Math" panose="02040503050406030204" pitchFamily="18" charset="0"/>
                          </a:rPr>
                        </m:ctrlPr>
                      </m:sSubPr>
                      <m:e>
                        <m:acc>
                          <m:accPr>
                            <m:chr m:val="⃑"/>
                            <m:ctrlPr>
                              <a:rPr lang="en-US"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𝑥</m:t>
                            </m:r>
                          </m:e>
                        </m:acc>
                      </m:e>
                      <m:sub>
                        <m:r>
                          <a:rPr lang="en-US" i="1">
                            <a:solidFill>
                              <a:srgbClr val="00B050"/>
                            </a:solidFill>
                            <a:latin typeface="Cambria Math" panose="02040503050406030204" pitchFamily="18" charset="0"/>
                          </a:rPr>
                          <m:t>0</m:t>
                        </m:r>
                      </m:sub>
                    </m:sSub>
                  </m:oMath>
                </a14:m>
                <a:r>
                  <a:rPr lang="en-US" dirty="0">
                    <a:solidFill>
                      <a:schemeClr val="accent6">
                        <a:lumMod val="40000"/>
                        <a:lumOff val="60000"/>
                      </a:schemeClr>
                    </a:solidFill>
                  </a:rPr>
                  <a:t>: Initial location of particle</a:t>
                </a:r>
              </a:p>
              <a:p>
                <a:pPr defTabSz="346075"/>
                <a14:m>
                  <m:oMath xmlns:m="http://schemas.openxmlformats.org/officeDocument/2006/math">
                    <m:acc>
                      <m:accPr>
                        <m:chr m:val="⃑"/>
                        <m:ctrlPr>
                          <a:rPr lang="en-US" i="1">
                            <a:solidFill>
                              <a:srgbClr val="92D050"/>
                            </a:solidFill>
                            <a:latin typeface="Cambria Math" panose="02040503050406030204" pitchFamily="18" charset="0"/>
                          </a:rPr>
                        </m:ctrlPr>
                      </m:accPr>
                      <m:e>
                        <m:r>
                          <a:rPr lang="en-US" i="1">
                            <a:solidFill>
                              <a:srgbClr val="92D050"/>
                            </a:solidFill>
                            <a:latin typeface="Cambria Math" panose="02040503050406030204" pitchFamily="18" charset="0"/>
                          </a:rPr>
                          <m:t>𝑥</m:t>
                        </m:r>
                      </m:e>
                    </m:acc>
                  </m:oMath>
                </a14:m>
                <a:r>
                  <a:rPr lang="en-US" dirty="0">
                    <a:solidFill>
                      <a:schemeClr val="accent6">
                        <a:lumMod val="40000"/>
                        <a:lumOff val="60000"/>
                      </a:schemeClr>
                    </a:solidFill>
                  </a:rPr>
                  <a:t>: Final location of particle</a:t>
                </a:r>
              </a:p>
              <a:p>
                <a:pPr defTabSz="346075"/>
                <a14:m>
                  <m:oMath xmlns:m="http://schemas.openxmlformats.org/officeDocument/2006/math">
                    <m:acc>
                      <m:accPr>
                        <m:chr m:val="⃑"/>
                        <m:ctrlPr>
                          <a:rPr lang="en-US" i="1">
                            <a:solidFill>
                              <a:srgbClr val="00B0F0"/>
                            </a:solidFill>
                            <a:latin typeface="Cambria Math" panose="02040503050406030204" pitchFamily="18" charset="0"/>
                          </a:rPr>
                        </m:ctrlPr>
                      </m:accPr>
                      <m:e>
                        <m:r>
                          <a:rPr lang="en-US" i="1">
                            <a:solidFill>
                              <a:srgbClr val="00B0F0"/>
                            </a:solidFill>
                            <a:latin typeface="Cambria Math" panose="02040503050406030204" pitchFamily="18" charset="0"/>
                          </a:rPr>
                          <m:t>𝑢</m:t>
                        </m:r>
                      </m:e>
                    </m:acc>
                    <m:r>
                      <a:rPr lang="en-US" i="1">
                        <a:solidFill>
                          <a:schemeClr val="bg1"/>
                        </a:solidFill>
                        <a:latin typeface="Cambria Math" panose="02040503050406030204" pitchFamily="18" charset="0"/>
                      </a:rPr>
                      <m:t>≔</m:t>
                    </m:r>
                    <m:acc>
                      <m:accPr>
                        <m:chr m:val="⃑"/>
                        <m:ctrlPr>
                          <a:rPr lang="en-US" i="1">
                            <a:solidFill>
                              <a:srgbClr val="92D050"/>
                            </a:solidFill>
                            <a:latin typeface="Cambria Math" panose="02040503050406030204" pitchFamily="18" charset="0"/>
                          </a:rPr>
                        </m:ctrlPr>
                      </m:accPr>
                      <m:e>
                        <m:r>
                          <a:rPr lang="en-US" i="1">
                            <a:solidFill>
                              <a:srgbClr val="92D050"/>
                            </a:solidFill>
                            <a:latin typeface="Cambria Math" panose="02040503050406030204" pitchFamily="18" charset="0"/>
                          </a:rPr>
                          <m:t>𝑥</m:t>
                        </m:r>
                      </m:e>
                    </m:acc>
                    <m:r>
                      <a:rPr lang="en-US" i="1">
                        <a:solidFill>
                          <a:schemeClr val="bg1"/>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acc>
                          <m:accPr>
                            <m:chr m:val="⃑"/>
                            <m:ctrlPr>
                              <a:rPr lang="en-US"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𝑥</m:t>
                            </m:r>
                          </m:e>
                        </m:acc>
                      </m:e>
                      <m:sub>
                        <m:r>
                          <a:rPr lang="en-US" i="1">
                            <a:solidFill>
                              <a:srgbClr val="00B050"/>
                            </a:solidFill>
                            <a:latin typeface="Cambria Math" panose="02040503050406030204" pitchFamily="18" charset="0"/>
                          </a:rPr>
                          <m:t>0</m:t>
                        </m:r>
                      </m:sub>
                    </m:sSub>
                  </m:oMath>
                </a14:m>
                <a:r>
                  <a:rPr lang="en-US" dirty="0">
                    <a:solidFill>
                      <a:schemeClr val="accent6">
                        <a:lumMod val="40000"/>
                        <a:lumOff val="60000"/>
                      </a:schemeClr>
                    </a:solidFill>
                  </a:rPr>
                  <a:t>: Displacement</a:t>
                </a:r>
              </a:p>
              <a:p>
                <a:pPr defTabSz="346075"/>
                <a14:m>
                  <m:oMath xmlns:m="http://schemas.openxmlformats.org/officeDocument/2006/math">
                    <m:r>
                      <a:rPr lang="en-US" i="1">
                        <a:solidFill>
                          <a:srgbClr val="FFFF00"/>
                        </a:solidFill>
                        <a:latin typeface="Cambria Math" panose="02040503050406030204" pitchFamily="18" charset="0"/>
                      </a:rPr>
                      <m:t>𝑤</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Relaxation-time weighting</a:t>
                </a:r>
              </a:p>
            </p:txBody>
          </p:sp>
        </mc:Choice>
        <mc:Fallback xmlns="">
          <p:sp>
            <p:nvSpPr>
              <p:cNvPr id="3" name="TextBox 2">
                <a:extLst>
                  <a:ext uri="{FF2B5EF4-FFF2-40B4-BE49-F238E27FC236}">
                    <a16:creationId xmlns:a16="http://schemas.microsoft.com/office/drawing/2014/main" id="{9142EFEA-5C6F-76BD-7FC9-B9EECA4B638C}"/>
                  </a:ext>
                </a:extLst>
              </p:cNvPr>
              <p:cNvSpPr txBox="1">
                <a:spLocks noRot="1" noChangeAspect="1" noMove="1" noResize="1" noEditPoints="1" noAdjustHandles="1" noChangeArrowheads="1" noChangeShapeType="1" noTextEdit="1"/>
              </p:cNvSpPr>
              <p:nvPr/>
            </p:nvSpPr>
            <p:spPr>
              <a:xfrm>
                <a:off x="0" y="5750004"/>
                <a:ext cx="3667933" cy="1107996"/>
              </a:xfrm>
              <a:prstGeom prst="rect">
                <a:avLst/>
              </a:prstGeom>
              <a:blipFill>
                <a:blip r:embed="rId7"/>
                <a:stretch>
                  <a:fillRect l="-1661" t="-7143" b="-12088"/>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F7737BB-D767-BAE8-5ECD-4B8E83443DE9}"/>
                  </a:ext>
                </a:extLst>
              </p:cNvPr>
              <p:cNvSpPr txBox="1"/>
              <p:nvPr/>
            </p:nvSpPr>
            <p:spPr>
              <a:xfrm>
                <a:off x="4874149" y="5991544"/>
                <a:ext cx="2443702" cy="866456"/>
              </a:xfrm>
              <a:prstGeom prst="rect">
                <a:avLst/>
              </a:prstGeom>
              <a:noFill/>
              <a:ln w="12700">
                <a:noFill/>
              </a:ln>
            </p:spPr>
            <p:txBody>
              <a:bodyPr wrap="square" lIns="0" tIns="0" rIns="0" bIns="0" rtlCol="0">
                <a:spAutoFit/>
              </a:bodyPr>
              <a:lstStyle/>
              <a:p>
                <a:pPr defTabSz="346075"/>
                <a14:m>
                  <m:oMath xmlns:m="http://schemas.openxmlformats.org/officeDocument/2006/math">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𝑆</m:t>
                        </m:r>
                      </m:e>
                      <m:sup>
                        <m:r>
                          <a:rPr lang="en-US" i="1">
                            <a:solidFill>
                              <a:schemeClr val="bg1"/>
                            </a:solidFill>
                            <a:latin typeface="Cambria Math" panose="02040503050406030204" pitchFamily="18" charset="0"/>
                          </a:rPr>
                          <m:t>𝑣</m:t>
                        </m:r>
                      </m:sup>
                    </m:sSup>
                  </m:oMath>
                </a14:m>
                <a:r>
                  <a:rPr lang="en-US" dirty="0">
                    <a:solidFill>
                      <a:schemeClr val="accent6">
                        <a:lumMod val="40000"/>
                        <a:lumOff val="60000"/>
                      </a:schemeClr>
                    </a:solidFill>
                  </a:rPr>
                  <a:t>: dMRI signal at voxel </a:t>
                </a:r>
                <a14:m>
                  <m:oMath xmlns:m="http://schemas.openxmlformats.org/officeDocument/2006/math">
                    <m:r>
                      <a:rPr lang="en-US" i="1" smtClean="0">
                        <a:solidFill>
                          <a:schemeClr val="bg1"/>
                        </a:solidFill>
                        <a:latin typeface="Cambria Math" panose="02040503050406030204" pitchFamily="18" charset="0"/>
                      </a:rPr>
                      <m:t>𝑣</m:t>
                    </m:r>
                  </m:oMath>
                </a14:m>
                <a:endParaRPr lang="en-US" dirty="0">
                  <a:solidFill>
                    <a:schemeClr val="accent6">
                      <a:lumMod val="40000"/>
                      <a:lumOff val="60000"/>
                    </a:schemeClr>
                  </a:solidFill>
                </a:endParaRPr>
              </a:p>
              <a:p>
                <a:pPr defTabSz="346075"/>
                <a14:m>
                  <m:oMath xmlns:m="http://schemas.openxmlformats.org/officeDocument/2006/math">
                    <m:r>
                      <a:rPr lang="en-US" i="1">
                        <a:solidFill>
                          <a:schemeClr val="bg1"/>
                        </a:solidFill>
                        <a:latin typeface="Cambria Math" panose="02040503050406030204" pitchFamily="18" charset="0"/>
                      </a:rPr>
                      <m:t>𝜌</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Proton density</a:t>
                </a:r>
              </a:p>
              <a:p>
                <a:pPr defTabSz="346075"/>
                <a14:m>
                  <m:oMath xmlns:m="http://schemas.openxmlformats.org/officeDocument/2006/math">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𝑞</m:t>
                        </m:r>
                      </m:e>
                    </m:acc>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𝛾𝛿</m:t>
                    </m:r>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𝐺</m:t>
                        </m:r>
                      </m:e>
                    </m:acc>
                  </m:oMath>
                </a14:m>
                <a:r>
                  <a:rPr lang="en-US" dirty="0">
                    <a:solidFill>
                      <a:schemeClr val="accent6">
                        <a:lumMod val="40000"/>
                        <a:lumOff val="60000"/>
                      </a:schemeClr>
                    </a:solidFill>
                  </a:rPr>
                  <a:t>: </a:t>
                </a:r>
                <a:r>
                  <a:rPr lang="en-US" i="1" dirty="0">
                    <a:solidFill>
                      <a:schemeClr val="accent6">
                        <a:lumMod val="40000"/>
                        <a:lumOff val="60000"/>
                      </a:schemeClr>
                    </a:solidFill>
                  </a:rPr>
                  <a:t>q</a:t>
                </a:r>
                <a:r>
                  <a:rPr lang="en-US" dirty="0">
                    <a:solidFill>
                      <a:schemeClr val="accent6">
                        <a:lumMod val="40000"/>
                        <a:lumOff val="60000"/>
                      </a:schemeClr>
                    </a:solidFill>
                  </a:rPr>
                  <a:t>-vector</a:t>
                </a:r>
              </a:p>
            </p:txBody>
          </p:sp>
        </mc:Choice>
        <mc:Fallback xmlns="">
          <p:sp>
            <p:nvSpPr>
              <p:cNvPr id="5" name="TextBox 4">
                <a:extLst>
                  <a:ext uri="{FF2B5EF4-FFF2-40B4-BE49-F238E27FC236}">
                    <a16:creationId xmlns:a16="http://schemas.microsoft.com/office/drawing/2014/main" id="{3F7737BB-D767-BAE8-5ECD-4B8E83443DE9}"/>
                  </a:ext>
                </a:extLst>
              </p:cNvPr>
              <p:cNvSpPr txBox="1">
                <a:spLocks noRot="1" noChangeAspect="1" noMove="1" noResize="1" noEditPoints="1" noAdjustHandles="1" noChangeArrowheads="1" noChangeShapeType="1" noTextEdit="1"/>
              </p:cNvSpPr>
              <p:nvPr/>
            </p:nvSpPr>
            <p:spPr>
              <a:xfrm>
                <a:off x="4874149" y="5991544"/>
                <a:ext cx="2443702" cy="866456"/>
              </a:xfrm>
              <a:prstGeom prst="rect">
                <a:avLst/>
              </a:prstGeom>
              <a:blipFill>
                <a:blip r:embed="rId8"/>
                <a:stretch>
                  <a:fillRect l="-3500" t="-9155" b="-15493"/>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E0474EF-49AE-330E-43FB-B3BB3CFA843B}"/>
                  </a:ext>
                </a:extLst>
              </p:cNvPr>
              <p:cNvSpPr txBox="1"/>
              <p:nvPr/>
            </p:nvSpPr>
            <p:spPr>
              <a:xfrm>
                <a:off x="8235562" y="6296561"/>
                <a:ext cx="3956438" cy="561436"/>
              </a:xfrm>
              <a:prstGeom prst="rect">
                <a:avLst/>
              </a:prstGeom>
              <a:noFill/>
              <a:ln w="12700">
                <a:noFill/>
              </a:ln>
            </p:spPr>
            <p:txBody>
              <a:bodyPr wrap="square" lIns="0" tIns="0" rIns="0" bIns="0" rtlCol="0">
                <a:spAutoFit/>
              </a:bodyPr>
              <a:lstStyle/>
              <a:p>
                <a:pPr defTabSz="346075"/>
                <a14:m>
                  <m:oMath xmlns:m="http://schemas.openxmlformats.org/officeDocument/2006/math">
                    <m:r>
                      <a:rPr lang="en-US" i="1">
                        <a:solidFill>
                          <a:schemeClr val="bg1"/>
                        </a:solidFill>
                        <a:latin typeface="Cambria Math" panose="02040503050406030204" pitchFamily="18" charset="0"/>
                      </a:rPr>
                      <m:t>𝑃</m:t>
                    </m:r>
                    <m:d>
                      <m:dPr>
                        <m:ctrlPr>
                          <a:rPr lang="en-US" i="1">
                            <a:solidFill>
                              <a:schemeClr val="bg1"/>
                            </a:solidFill>
                            <a:latin typeface="Cambria Math" panose="02040503050406030204" pitchFamily="18" charset="0"/>
                          </a:rPr>
                        </m:ctrlPr>
                      </m:dPr>
                      <m:e>
                        <m:acc>
                          <m:accPr>
                            <m:chr m:val="⃑"/>
                            <m:ctrlPr>
                              <a:rPr lang="en-US" i="1">
                                <a:solidFill>
                                  <a:srgbClr val="00B0F0"/>
                                </a:solidFill>
                                <a:latin typeface="Cambria Math" panose="02040503050406030204" pitchFamily="18" charset="0"/>
                              </a:rPr>
                            </m:ctrlPr>
                          </m:accPr>
                          <m:e>
                            <m:r>
                              <a:rPr lang="en-US" i="1">
                                <a:solidFill>
                                  <a:srgbClr val="00B0F0"/>
                                </a:solidFill>
                                <a:latin typeface="Cambria Math" panose="02040503050406030204" pitchFamily="18" charset="0"/>
                              </a:rPr>
                              <m:t>𝑢</m:t>
                            </m:r>
                          </m:e>
                        </m:acc>
                      </m:e>
                    </m:d>
                  </m:oMath>
                </a14:m>
                <a:r>
                  <a:rPr lang="en-US" dirty="0">
                    <a:solidFill>
                      <a:schemeClr val="accent6">
                        <a:lumMod val="40000"/>
                        <a:lumOff val="60000"/>
                      </a:schemeClr>
                    </a:solidFill>
                  </a:rPr>
                  <a:t>: Ensemble Average Propagator (EAP)</a:t>
                </a:r>
              </a:p>
              <a:p>
                <a:pPr defTabSz="346075"/>
                <a14:m>
                  <m:oMath xmlns:m="http://schemas.openxmlformats.org/officeDocument/2006/math">
                    <m:sSup>
                      <m:sSupPr>
                        <m:ctrlPr>
                          <a:rPr lang="en-US" i="1">
                            <a:solidFill>
                              <a:schemeClr val="bg1"/>
                            </a:solidFill>
                            <a:latin typeface="Cambria Math" panose="02040503050406030204" pitchFamily="18" charset="0"/>
                          </a:rPr>
                        </m:ctrlPr>
                      </m:sSupPr>
                      <m:e>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𝑃</m:t>
                            </m:r>
                          </m:e>
                        </m:acc>
                      </m:e>
                      <m:sup>
                        <m:r>
                          <a:rPr lang="en-US" i="1">
                            <a:solidFill>
                              <a:schemeClr val="bg1"/>
                            </a:solidFill>
                            <a:latin typeface="Cambria Math" panose="02040503050406030204" pitchFamily="18" charset="0"/>
                          </a:rPr>
                          <m:t>𝑣</m:t>
                        </m:r>
                      </m:sup>
                    </m:sSup>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ℱ</m:t>
                    </m:r>
                    <m:d>
                      <m:dPr>
                        <m:begChr m:val="{"/>
                        <m:endChr m:val="}"/>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𝑃</m:t>
                        </m:r>
                      </m:e>
                    </m:d>
                  </m:oMath>
                </a14:m>
                <a:r>
                  <a:rPr lang="en-US" dirty="0">
                    <a:solidFill>
                      <a:schemeClr val="accent6">
                        <a:lumMod val="40000"/>
                        <a:lumOff val="60000"/>
                      </a:schemeClr>
                    </a:solidFill>
                  </a:rPr>
                  <a:t>: Fourier of EAP</a:t>
                </a:r>
              </a:p>
            </p:txBody>
          </p:sp>
        </mc:Choice>
        <mc:Fallback xmlns="">
          <p:sp>
            <p:nvSpPr>
              <p:cNvPr id="6" name="TextBox 5">
                <a:extLst>
                  <a:ext uri="{FF2B5EF4-FFF2-40B4-BE49-F238E27FC236}">
                    <a16:creationId xmlns:a16="http://schemas.microsoft.com/office/drawing/2014/main" id="{8E0474EF-49AE-330E-43FB-B3BB3CFA843B}"/>
                  </a:ext>
                </a:extLst>
              </p:cNvPr>
              <p:cNvSpPr txBox="1">
                <a:spLocks noRot="1" noChangeAspect="1" noMove="1" noResize="1" noEditPoints="1" noAdjustHandles="1" noChangeArrowheads="1" noChangeShapeType="1" noTextEdit="1"/>
              </p:cNvSpPr>
              <p:nvPr/>
            </p:nvSpPr>
            <p:spPr>
              <a:xfrm>
                <a:off x="8235562" y="6296561"/>
                <a:ext cx="3956438" cy="561436"/>
              </a:xfrm>
              <a:prstGeom prst="rect">
                <a:avLst/>
              </a:prstGeom>
              <a:blipFill>
                <a:blip r:embed="rId9"/>
                <a:stretch>
                  <a:fillRect l="-2157" t="-14130" r="-3236" b="-25000"/>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D40DEFE-5E1A-260E-0C9A-C10A71E8E039}"/>
                  </a:ext>
                </a:extLst>
              </p:cNvPr>
              <p:cNvSpPr txBox="1"/>
              <p:nvPr/>
            </p:nvSpPr>
            <p:spPr>
              <a:xfrm>
                <a:off x="0" y="4854948"/>
                <a:ext cx="12192000" cy="686470"/>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2400" b="0" i="1" smtClean="0">
                          <a:solidFill>
                            <a:schemeClr val="bg1"/>
                          </a:solidFill>
                          <a:latin typeface="Cambria Math" panose="02040503050406030204" pitchFamily="18" charset="0"/>
                        </a:rPr>
                        <m:t>=</m:t>
                      </m:r>
                      <m:f>
                        <m:fPr>
                          <m:ctrlPr>
                            <a:rPr lang="en-US" sz="2400" i="1" smtClean="0">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𝑖</m:t>
                          </m:r>
                        </m:num>
                        <m:den>
                          <m:r>
                            <a:rPr lang="en-US" sz="2400" i="1">
                              <a:solidFill>
                                <a:schemeClr val="bg1"/>
                              </a:solidFill>
                              <a:latin typeface="Cambria Math" panose="02040503050406030204" pitchFamily="18" charset="0"/>
                            </a:rPr>
                            <m:t>2</m:t>
                          </m:r>
                        </m:den>
                      </m:f>
                      <m:sSubSup>
                        <m:sSubSupPr>
                          <m:ctrlPr>
                            <a:rPr lang="en-US" sz="2400" i="1">
                              <a:solidFill>
                                <a:schemeClr val="bg1"/>
                              </a:solidFill>
                              <a:latin typeface="Cambria Math" panose="02040503050406030204" pitchFamily="18" charset="0"/>
                            </a:rPr>
                          </m:ctrlPr>
                        </m:sSubSupPr>
                        <m:e>
                          <m:d>
                            <m:dPr>
                              <m:begChr m:val="〈"/>
                              <m:endChr m:val="〉"/>
                              <m:ctrlPr>
                                <a:rPr lang="en-US" sz="2400" i="1">
                                  <a:solidFill>
                                    <a:schemeClr val="bg1"/>
                                  </a:solidFill>
                                  <a:latin typeface="Cambria Math" panose="02040503050406030204" pitchFamily="18" charset="0"/>
                                </a:rPr>
                              </m:ctrlPr>
                            </m:dPr>
                            <m:e>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𝑥</m:t>
                                  </m:r>
                                </m:sub>
                              </m:sSub>
                              <m:r>
                                <a:rPr lang="en-US" sz="2400" i="1">
                                  <a:solidFill>
                                    <a:srgbClr val="FFFF00"/>
                                  </a:solidFill>
                                  <a:latin typeface="Cambria Math" panose="02040503050406030204" pitchFamily="18" charset="0"/>
                                </a:rPr>
                                <m:t>𝑤</m:t>
                              </m:r>
                            </m:e>
                          </m:d>
                        </m:e>
                        <m:sub>
                          <m:r>
                            <a:rPr lang="en-US" sz="2400" i="1">
                              <a:solidFill>
                                <a:schemeClr val="bg1"/>
                              </a:solidFill>
                              <a:latin typeface="Cambria Math" panose="02040503050406030204" pitchFamily="18" charset="0"/>
                            </a:rPr>
                            <m:t>𝜌</m:t>
                          </m:r>
                        </m:sub>
                        <m:sup>
                          <m:r>
                            <a:rPr lang="en-US" sz="2400" i="1">
                              <a:solidFill>
                                <a:schemeClr val="bg1"/>
                              </a:solidFill>
                              <a:latin typeface="Cambria Math" panose="02040503050406030204" pitchFamily="18" charset="0"/>
                            </a:rPr>
                            <m:t>𝑣</m:t>
                          </m:r>
                        </m:sup>
                      </m:sSubSup>
                      <m:r>
                        <a:rPr lang="en-US" sz="2400" i="1">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𝑞</m:t>
                          </m:r>
                        </m:sub>
                      </m:sSub>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oMath>
                  </m:oMathPara>
                </a14:m>
                <a:endParaRPr lang="en-US" sz="2400" dirty="0">
                  <a:solidFill>
                    <a:schemeClr val="bg1"/>
                  </a:solidFill>
                </a:endParaRPr>
              </a:p>
            </p:txBody>
          </p:sp>
        </mc:Choice>
        <mc:Fallback xmlns="">
          <p:sp>
            <p:nvSpPr>
              <p:cNvPr id="2" name="TextBox 1">
                <a:extLst>
                  <a:ext uri="{FF2B5EF4-FFF2-40B4-BE49-F238E27FC236}">
                    <a16:creationId xmlns:a16="http://schemas.microsoft.com/office/drawing/2014/main" id="{9D40DEFE-5E1A-260E-0C9A-C10A71E8E039}"/>
                  </a:ext>
                </a:extLst>
              </p:cNvPr>
              <p:cNvSpPr txBox="1">
                <a:spLocks noRot="1" noChangeAspect="1" noMove="1" noResize="1" noEditPoints="1" noAdjustHandles="1" noChangeArrowheads="1" noChangeShapeType="1" noTextEdit="1"/>
              </p:cNvSpPr>
              <p:nvPr/>
            </p:nvSpPr>
            <p:spPr>
              <a:xfrm>
                <a:off x="0" y="4854948"/>
                <a:ext cx="12192000" cy="68647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B860F0E-4CF3-1206-643B-42F7BAE4C91E}"/>
                  </a:ext>
                </a:extLst>
              </p:cNvPr>
              <p:cNvSpPr txBox="1"/>
              <p:nvPr/>
            </p:nvSpPr>
            <p:spPr>
              <a:xfrm>
                <a:off x="0" y="4163477"/>
                <a:ext cx="12192000" cy="691471"/>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2400" b="0" i="1" smtClean="0">
                          <a:solidFill>
                            <a:schemeClr val="bg1"/>
                          </a:solidFill>
                          <a:latin typeface="Cambria Math" panose="02040503050406030204" pitchFamily="18" charset="0"/>
                        </a:rPr>
                        <m:t>=</m:t>
                      </m:r>
                      <m:f>
                        <m:fPr>
                          <m:ctrlPr>
                            <a:rPr lang="en-US" sz="2400" i="1" smtClean="0">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1</m:t>
                          </m:r>
                        </m:num>
                        <m:den>
                          <m:r>
                            <a:rPr lang="en-US" sz="2400" i="1">
                              <a:solidFill>
                                <a:schemeClr val="bg1"/>
                              </a:solidFill>
                              <a:latin typeface="Cambria Math" panose="02040503050406030204" pitchFamily="18" charset="0"/>
                            </a:rPr>
                            <m:t>2</m:t>
                          </m:r>
                        </m:den>
                      </m:f>
                      <m:sSubSup>
                        <m:sSubSupPr>
                          <m:ctrlPr>
                            <a:rPr lang="en-US" sz="2400" b="0" i="1" smtClean="0">
                              <a:solidFill>
                                <a:schemeClr val="bg1"/>
                              </a:solidFill>
                              <a:latin typeface="Cambria Math" panose="02040503050406030204" pitchFamily="18" charset="0"/>
                            </a:rPr>
                          </m:ctrlPr>
                        </m:sSubSupPr>
                        <m:e>
                          <m:d>
                            <m:dPr>
                              <m:begChr m:val="〈"/>
                              <m:endChr m:val="〉"/>
                              <m:ctrlPr>
                                <a:rPr lang="en-US" sz="2400" i="1">
                                  <a:solidFill>
                                    <a:schemeClr val="bg1"/>
                                  </a:solidFill>
                                  <a:latin typeface="Cambria Math" panose="02040503050406030204" pitchFamily="18" charset="0"/>
                                </a:rPr>
                              </m:ctrlPr>
                            </m:dPr>
                            <m:e>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𝑥</m:t>
                                  </m:r>
                                </m:sub>
                              </m:sSub>
                              <m:r>
                                <a:rPr lang="en-US" sz="2400" i="1">
                                  <a:solidFill>
                                    <a:srgbClr val="FFFF00"/>
                                  </a:solidFill>
                                  <a:latin typeface="Cambria Math" panose="02040503050406030204" pitchFamily="18" charset="0"/>
                                </a:rPr>
                                <m:t>𝑤</m:t>
                              </m:r>
                            </m:e>
                          </m:d>
                        </m:e>
                        <m:sub>
                          <m:r>
                            <a:rPr lang="en-US" sz="2400" i="1">
                              <a:solidFill>
                                <a:schemeClr val="bg1"/>
                              </a:solidFill>
                              <a:latin typeface="Cambria Math" panose="02040503050406030204" pitchFamily="18" charset="0"/>
                            </a:rPr>
                            <m:t>𝜌</m:t>
                          </m:r>
                        </m:sub>
                        <m:sup>
                          <m:r>
                            <a:rPr lang="en-US" sz="2400" i="1">
                              <a:solidFill>
                                <a:schemeClr val="bg1"/>
                              </a:solidFill>
                              <a:latin typeface="Cambria Math" panose="02040503050406030204" pitchFamily="18" charset="0"/>
                            </a:rPr>
                            <m:t>𝑣</m:t>
                          </m:r>
                        </m:sup>
                      </m:sSubSup>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ℱ</m:t>
                      </m:r>
                      <m:d>
                        <m:dPr>
                          <m:begChr m:val="{"/>
                          <m:endChr m:val="}"/>
                          <m:ctrlPr>
                            <a:rPr lang="en-US" sz="2400" i="1">
                              <a:solidFill>
                                <a:schemeClr val="bg1"/>
                              </a:solidFill>
                              <a:latin typeface="Cambria Math" panose="02040503050406030204" pitchFamily="18" charset="0"/>
                            </a:rPr>
                          </m:ctrlPr>
                        </m:dPr>
                        <m:e>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r>
                            <a:rPr lang="en-US" sz="2400" i="1">
                              <a:solidFill>
                                <a:schemeClr val="bg1"/>
                              </a:solidFill>
                              <a:latin typeface="Cambria Math" panose="02040503050406030204" pitchFamily="18" charset="0"/>
                            </a:rPr>
                            <m:t>𝑃</m:t>
                          </m:r>
                          <m:d>
                            <m:dPr>
                              <m:ctrlPr>
                                <a:rPr lang="en-US" sz="2400" i="1">
                                  <a:solidFill>
                                    <a:schemeClr val="bg1"/>
                                  </a:solidFill>
                                  <a:latin typeface="Cambria Math" panose="02040503050406030204" pitchFamily="18" charset="0"/>
                                </a:rPr>
                              </m:ctrlPr>
                            </m:dPr>
                            <m:e>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e>
                          </m:d>
                        </m:e>
                      </m:d>
                    </m:oMath>
                  </m:oMathPara>
                </a14:m>
                <a:endParaRPr lang="en-US" sz="2400" dirty="0">
                  <a:solidFill>
                    <a:schemeClr val="bg1"/>
                  </a:solidFill>
                </a:endParaRPr>
              </a:p>
            </p:txBody>
          </p:sp>
        </mc:Choice>
        <mc:Fallback xmlns="">
          <p:sp>
            <p:nvSpPr>
              <p:cNvPr id="7" name="TextBox 6">
                <a:extLst>
                  <a:ext uri="{FF2B5EF4-FFF2-40B4-BE49-F238E27FC236}">
                    <a16:creationId xmlns:a16="http://schemas.microsoft.com/office/drawing/2014/main" id="{5B860F0E-4CF3-1206-643B-42F7BAE4C91E}"/>
                  </a:ext>
                </a:extLst>
              </p:cNvPr>
              <p:cNvSpPr txBox="1">
                <a:spLocks noRot="1" noChangeAspect="1" noMove="1" noResize="1" noEditPoints="1" noAdjustHandles="1" noChangeArrowheads="1" noChangeShapeType="1" noTextEdit="1"/>
              </p:cNvSpPr>
              <p:nvPr/>
            </p:nvSpPr>
            <p:spPr>
              <a:xfrm>
                <a:off x="0" y="4163477"/>
                <a:ext cx="12192000" cy="69147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34F990C-70B3-3DE4-C41D-2E6365BC638F}"/>
                  </a:ext>
                </a:extLst>
              </p:cNvPr>
              <p:cNvSpPr txBox="1"/>
              <p:nvPr/>
            </p:nvSpPr>
            <p:spPr>
              <a:xfrm>
                <a:off x="0" y="3384866"/>
                <a:ext cx="12192000" cy="778611"/>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sz="2400" b="0" i="1" smtClean="0">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b="0" i="1" smtClean="0">
                              <a:solidFill>
                                <a:schemeClr val="bg1"/>
                              </a:solidFill>
                              <a:latin typeface="Cambria Math" panose="02040503050406030204" pitchFamily="18" charset="0"/>
                            </a:rPr>
                            <m:t>2</m:t>
                          </m:r>
                        </m:sub>
                        <m:sup>
                          <m:r>
                            <a:rPr lang="en-US" sz="2400" i="1">
                              <a:solidFill>
                                <a:schemeClr val="bg1"/>
                              </a:solidFill>
                              <a:latin typeface="Cambria Math" panose="02040503050406030204" pitchFamily="18" charset="0"/>
                            </a:rPr>
                            <m:t>𝑣</m:t>
                          </m:r>
                        </m:sup>
                      </m:sSub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
                        <a:rPr lang="en-US" sz="2400" i="1">
                          <a:solidFill>
                            <a:schemeClr val="bg1"/>
                          </a:solidFill>
                          <a:latin typeface="Cambria Math" panose="02040503050406030204" pitchFamily="18" charset="0"/>
                        </a:rPr>
                        <m:t>=</m:t>
                      </m:r>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1</m:t>
                          </m:r>
                        </m:num>
                        <m:den>
                          <m:r>
                            <a:rPr lang="en-US" sz="2400" i="1">
                              <a:solidFill>
                                <a:schemeClr val="bg1"/>
                              </a:solidFill>
                              <a:latin typeface="Cambria Math" panose="02040503050406030204" pitchFamily="18" charset="0"/>
                            </a:rPr>
                            <m:t>2</m:t>
                          </m:r>
                        </m:den>
                      </m:f>
                      <m:nary>
                        <m:naryPr>
                          <m:supHide m:val="on"/>
                          <m:ctrlPr>
                            <a:rPr lang="en-US" sz="2400" i="1">
                              <a:solidFill>
                                <a:schemeClr val="bg1"/>
                              </a:solidFill>
                              <a:latin typeface="Cambria Math" panose="02040503050406030204" pitchFamily="18" charset="0"/>
                            </a:rPr>
                          </m:ctrlPr>
                        </m:naryPr>
                        <m:sub>
                          <m:r>
                            <a:rPr lang="en-US" sz="2400" i="1">
                              <a:solidFill>
                                <a:schemeClr val="bg1"/>
                              </a:solidFill>
                              <a:latin typeface="Cambria Math" panose="02040503050406030204" pitchFamily="18" charset="0"/>
                            </a:rPr>
                            <m:t>𝑣</m:t>
                          </m:r>
                        </m:sub>
                        <m:sup/>
                        <m:e>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𝑥</m:t>
                              </m:r>
                            </m:sub>
                          </m:sSub>
                          <m:r>
                            <a:rPr lang="en-US" sz="2400" i="1">
                              <a:solidFill>
                                <a:srgbClr val="FFFF00"/>
                              </a:solidFill>
                              <a:latin typeface="Cambria Math" panose="02040503050406030204" pitchFamily="18" charset="0"/>
                            </a:rPr>
                            <m:t>𝑤</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r>
                            <a:rPr lang="en-US" sz="2400" i="1">
                              <a:solidFill>
                                <a:schemeClr val="bg1"/>
                              </a:solidFill>
                              <a:latin typeface="Cambria Math" panose="02040503050406030204" pitchFamily="18" charset="0"/>
                            </a:rPr>
                            <m:t>𝜌</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r>
                            <m:rPr>
                              <m:sty m:val="p"/>
                            </m:rPr>
                            <a:rPr lang="en-US" sz="2400">
                              <a:solidFill>
                                <a:schemeClr val="bg1"/>
                              </a:solidFill>
                              <a:latin typeface="Cambria Math" panose="02040503050406030204" pitchFamily="18" charset="0"/>
                            </a:rPr>
                            <m:t>d</m:t>
                          </m:r>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nary>
                      <m:r>
                        <a:rPr lang="en-US" sz="2400" i="1">
                          <a:solidFill>
                            <a:schemeClr val="bg1"/>
                          </a:solidFill>
                          <a:latin typeface="Cambria Math" panose="02040503050406030204" pitchFamily="18" charset="0"/>
                        </a:rPr>
                        <m:t>⋅</m:t>
                      </m:r>
                      <m:nary>
                        <m:naryPr>
                          <m:subHide m:val="on"/>
                          <m:supHide m:val="on"/>
                          <m:ctrlPr>
                            <a:rPr lang="en-US" sz="2400" i="1">
                              <a:solidFill>
                                <a:schemeClr val="bg1"/>
                              </a:solidFill>
                              <a:latin typeface="Cambria Math" panose="02040503050406030204" pitchFamily="18" charset="0"/>
                            </a:rPr>
                          </m:ctrlPr>
                        </m:naryPr>
                        <m:sub/>
                        <m:sup/>
                        <m:e>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r>
                            <a:rPr lang="en-US" sz="2400" i="1">
                              <a:solidFill>
                                <a:schemeClr val="bg1"/>
                              </a:solidFill>
                              <a:latin typeface="Cambria Math" panose="02040503050406030204" pitchFamily="18" charset="0"/>
                            </a:rPr>
                            <m:t>𝑃</m:t>
                          </m:r>
                          <m:d>
                            <m:dPr>
                              <m:ctrlPr>
                                <a:rPr lang="en-US" sz="2400" i="1">
                                  <a:solidFill>
                                    <a:schemeClr val="bg1"/>
                                  </a:solidFill>
                                  <a:latin typeface="Cambria Math" panose="02040503050406030204" pitchFamily="18" charset="0"/>
                                </a:rPr>
                              </m:ctrlPr>
                            </m:dPr>
                            <m:e>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e>
                          </m:d>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𝑒</m:t>
                              </m:r>
                            </m:e>
                            <m:sup>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𝑖</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r>
                                <a:rPr lang="en-US" sz="2400" i="1">
                                  <a:solidFill>
                                    <a:schemeClr val="bg1"/>
                                  </a:solidFill>
                                  <a:latin typeface="Cambria Math" panose="02040503050406030204" pitchFamily="18" charset="0"/>
                                </a:rPr>
                                <m:t>⋅</m:t>
                              </m:r>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sup>
                          </m:sSup>
                          <m:r>
                            <m:rPr>
                              <m:sty m:val="p"/>
                            </m:rPr>
                            <a:rPr lang="en-US" sz="2400">
                              <a:solidFill>
                                <a:schemeClr val="bg1"/>
                              </a:solidFill>
                              <a:latin typeface="Cambria Math" panose="02040503050406030204" pitchFamily="18" charset="0"/>
                            </a:rPr>
                            <m:t>d</m:t>
                          </m:r>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e>
                      </m:nary>
                    </m:oMath>
                  </m:oMathPara>
                </a14:m>
                <a:endParaRPr lang="en-US" sz="2400" dirty="0">
                  <a:solidFill>
                    <a:schemeClr val="bg1"/>
                  </a:solidFill>
                </a:endParaRPr>
              </a:p>
            </p:txBody>
          </p:sp>
        </mc:Choice>
        <mc:Fallback xmlns="">
          <p:sp>
            <p:nvSpPr>
              <p:cNvPr id="8" name="TextBox 7">
                <a:extLst>
                  <a:ext uri="{FF2B5EF4-FFF2-40B4-BE49-F238E27FC236}">
                    <a16:creationId xmlns:a16="http://schemas.microsoft.com/office/drawing/2014/main" id="{C34F990C-70B3-3DE4-C41D-2E6365BC638F}"/>
                  </a:ext>
                </a:extLst>
              </p:cNvPr>
              <p:cNvSpPr txBox="1">
                <a:spLocks noRot="1" noChangeAspect="1" noMove="1" noResize="1" noEditPoints="1" noAdjustHandles="1" noChangeArrowheads="1" noChangeShapeType="1" noTextEdit="1"/>
              </p:cNvSpPr>
              <p:nvPr/>
            </p:nvSpPr>
            <p:spPr>
              <a:xfrm>
                <a:off x="0" y="3384866"/>
                <a:ext cx="12192000" cy="778611"/>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FCD3C40-1786-4003-F53D-62C22B19FE53}"/>
                  </a:ext>
                </a:extLst>
              </p:cNvPr>
              <p:cNvSpPr txBox="1"/>
              <p:nvPr/>
            </p:nvSpPr>
            <p:spPr>
              <a:xfrm>
                <a:off x="0" y="2282129"/>
                <a:ext cx="12192000" cy="757002"/>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sz="2400" b="0" i="1" smtClean="0">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b="0" i="1" smtClean="0">
                              <a:solidFill>
                                <a:schemeClr val="bg1"/>
                              </a:solidFill>
                              <a:latin typeface="Cambria Math" panose="02040503050406030204" pitchFamily="18" charset="0"/>
                            </a:rPr>
                            <m:t>1</m:t>
                          </m:r>
                        </m:sub>
                        <m:sup>
                          <m:r>
                            <a:rPr lang="en-US" sz="2400" i="1">
                              <a:solidFill>
                                <a:schemeClr val="bg1"/>
                              </a:solidFill>
                              <a:latin typeface="Cambria Math" panose="02040503050406030204" pitchFamily="18" charset="0"/>
                            </a:rPr>
                            <m:t>𝑣</m:t>
                          </m:r>
                        </m:sup>
                      </m:sSub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chemeClr val="bg1"/>
                              </a:solidFill>
                              <a:latin typeface="Cambria Math" panose="02040503050406030204" pitchFamily="18" charset="0"/>
                            </a:rPr>
                            <m:t>𝑣</m:t>
                          </m:r>
                        </m:sub>
                        <m:sup/>
                        <m:e>
                          <m:r>
                            <a:rPr lang="en-US" sz="2400" i="1">
                              <a:solidFill>
                                <a:srgbClr val="FFFF00"/>
                              </a:solidFill>
                              <a:latin typeface="Cambria Math" panose="02040503050406030204" pitchFamily="18" charset="0"/>
                            </a:rPr>
                            <m:t>𝑤</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r>
                            <a:rPr lang="en-US" sz="2400" i="1">
                              <a:solidFill>
                                <a:schemeClr val="bg1"/>
                              </a:solidFill>
                              <a:latin typeface="Cambria Math" panose="02040503050406030204" pitchFamily="18" charset="0"/>
                            </a:rPr>
                            <m:t>𝜌</m:t>
                          </m:r>
                          <m:d>
                            <m:dPr>
                              <m:ctrlPr>
                                <a:rPr lang="en-US" sz="2400" i="1">
                                  <a:solidFill>
                                    <a:schemeClr val="bg1"/>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d>
                          <m:r>
                            <m:rPr>
                              <m:sty m:val="p"/>
                            </m:rPr>
                            <a:rPr lang="en-US" sz="2400">
                              <a:solidFill>
                                <a:schemeClr val="bg1"/>
                              </a:solidFill>
                              <a:latin typeface="Cambria Math" panose="02040503050406030204" pitchFamily="18" charset="0"/>
                            </a:rPr>
                            <m:t>d</m:t>
                          </m:r>
                          <m:sSub>
                            <m:sSubPr>
                              <m:ctrlPr>
                                <a:rPr lang="en-US" sz="2400" i="1">
                                  <a:solidFill>
                                    <a:srgbClr val="00B050"/>
                                  </a:solidFill>
                                  <a:latin typeface="Cambria Math" panose="02040503050406030204" pitchFamily="18" charset="0"/>
                                </a:rPr>
                              </m:ctrlPr>
                            </m:sSubPr>
                            <m:e>
                              <m:acc>
                                <m:accPr>
                                  <m:chr m:val="⃑"/>
                                  <m:ctrlPr>
                                    <a:rPr lang="en-US" sz="2400" i="1">
                                      <a:solidFill>
                                        <a:srgbClr val="00B050"/>
                                      </a:solidFill>
                                      <a:latin typeface="Cambria Math" panose="02040503050406030204" pitchFamily="18" charset="0"/>
                                    </a:rPr>
                                  </m:ctrlPr>
                                </m:accPr>
                                <m:e>
                                  <m:r>
                                    <a:rPr lang="en-US" sz="2400" i="1">
                                      <a:solidFill>
                                        <a:srgbClr val="00B050"/>
                                      </a:solidFill>
                                      <a:latin typeface="Cambria Math" panose="02040503050406030204" pitchFamily="18" charset="0"/>
                                    </a:rPr>
                                    <m:t>𝑥</m:t>
                                  </m:r>
                                </m:e>
                              </m:acc>
                            </m:e>
                            <m:sub>
                              <m:r>
                                <a:rPr lang="en-US" sz="2400" i="1">
                                  <a:solidFill>
                                    <a:srgbClr val="00B050"/>
                                  </a:solidFill>
                                  <a:latin typeface="Cambria Math" panose="02040503050406030204" pitchFamily="18" charset="0"/>
                                </a:rPr>
                                <m:t>0</m:t>
                              </m:r>
                            </m:sub>
                          </m:sSub>
                        </m:e>
                      </m:nary>
                      <m:nary>
                        <m:naryPr>
                          <m:subHide m:val="on"/>
                          <m:supHide m:val="on"/>
                          <m:ctrlPr>
                            <a:rPr lang="en-US" sz="2400" i="1">
                              <a:solidFill>
                                <a:schemeClr val="bg1"/>
                              </a:solidFill>
                              <a:latin typeface="Cambria Math" panose="02040503050406030204" pitchFamily="18" charset="0"/>
                            </a:rPr>
                          </m:ctrlPr>
                        </m:naryPr>
                        <m:sub/>
                        <m:sup/>
                        <m:e>
                          <m:r>
                            <a:rPr lang="en-US" sz="2400" i="1">
                              <a:solidFill>
                                <a:schemeClr val="bg1"/>
                              </a:solidFill>
                              <a:latin typeface="Cambria Math" panose="02040503050406030204" pitchFamily="18" charset="0"/>
                            </a:rPr>
                            <m:t>𝑃</m:t>
                          </m:r>
                          <m:d>
                            <m:dPr>
                              <m:ctrlPr>
                                <a:rPr lang="en-US" sz="2400" i="1">
                                  <a:solidFill>
                                    <a:schemeClr val="bg1"/>
                                  </a:solidFill>
                                  <a:latin typeface="Cambria Math" panose="02040503050406030204" pitchFamily="18" charset="0"/>
                                </a:rPr>
                              </m:ctrlPr>
                            </m:dPr>
                            <m:e>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e>
                          </m:d>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𝑒</m:t>
                              </m:r>
                            </m:e>
                            <m:sup>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𝑖</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r>
                                <a:rPr lang="en-US" sz="2400" i="1">
                                  <a:solidFill>
                                    <a:schemeClr val="bg1"/>
                                  </a:solidFill>
                                  <a:latin typeface="Cambria Math" panose="02040503050406030204" pitchFamily="18" charset="0"/>
                                </a:rPr>
                                <m:t>⋅</m:t>
                              </m:r>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sup>
                          </m:sSup>
                          <m:r>
                            <m:rPr>
                              <m:sty m:val="p"/>
                            </m:rPr>
                            <a:rPr lang="en-US" sz="2400">
                              <a:solidFill>
                                <a:schemeClr val="bg1"/>
                              </a:solidFill>
                              <a:latin typeface="Cambria Math" panose="02040503050406030204" pitchFamily="18" charset="0"/>
                            </a:rPr>
                            <m:t>d</m:t>
                          </m:r>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e>
                      </m:nary>
                      <m:r>
                        <m:rPr>
                          <m:aln/>
                        </m:rPr>
                        <a:rPr lang="en-US" sz="2400" i="1">
                          <a:solidFill>
                            <a:schemeClr val="bg1"/>
                          </a:solidFill>
                          <a:latin typeface="Cambria Math" panose="02040503050406030204" pitchFamily="18" charset="0"/>
                        </a:rPr>
                        <m:t>=</m:t>
                      </m:r>
                      <m:sSubSup>
                        <m:sSubSupPr>
                          <m:ctrlPr>
                            <a:rPr lang="en-US" sz="2400" b="0" i="1" smtClean="0">
                              <a:solidFill>
                                <a:schemeClr val="bg1"/>
                              </a:solidFill>
                              <a:latin typeface="Cambria Math" panose="02040503050406030204" pitchFamily="18" charset="0"/>
                            </a:rPr>
                          </m:ctrlPr>
                        </m:sSubSupPr>
                        <m:e>
                          <m:d>
                            <m:dPr>
                              <m:begChr m:val="〈"/>
                              <m:endChr m:val="〉"/>
                              <m:ctrlPr>
                                <a:rPr lang="en-US" sz="2400" i="1">
                                  <a:solidFill>
                                    <a:schemeClr val="bg1"/>
                                  </a:solidFill>
                                  <a:latin typeface="Cambria Math" panose="02040503050406030204" pitchFamily="18" charset="0"/>
                                </a:rPr>
                              </m:ctrlPr>
                            </m:dPr>
                            <m:e>
                              <m:r>
                                <a:rPr lang="en-US" sz="2400" i="1">
                                  <a:solidFill>
                                    <a:srgbClr val="FFFF00"/>
                                  </a:solidFill>
                                  <a:latin typeface="Cambria Math" panose="02040503050406030204" pitchFamily="18" charset="0"/>
                                </a:rPr>
                                <m:t>𝑤</m:t>
                              </m:r>
                            </m:e>
                          </m:d>
                        </m:e>
                        <m:sub>
                          <m:r>
                            <a:rPr lang="en-US" sz="2400" i="1">
                              <a:solidFill>
                                <a:schemeClr val="bg1"/>
                              </a:solidFill>
                              <a:latin typeface="Cambria Math" panose="02040503050406030204" pitchFamily="18" charset="0"/>
                            </a:rPr>
                            <m:t>𝜌</m:t>
                          </m:r>
                        </m:sub>
                        <m:sup>
                          <m:r>
                            <a:rPr lang="en-US" sz="2400" i="1">
                              <a:solidFill>
                                <a:schemeClr val="bg1"/>
                              </a:solidFill>
                              <a:latin typeface="Cambria Math" panose="02040503050406030204" pitchFamily="18" charset="0"/>
                            </a:rPr>
                            <m:t>𝑣</m:t>
                          </m:r>
                        </m:sup>
                      </m:sSubSup>
                      <m:r>
                        <a:rPr lang="en-US" sz="2400" i="1">
                          <a:solidFill>
                            <a:schemeClr val="bg1"/>
                          </a:solidFill>
                          <a:latin typeface="Cambria Math" panose="02040503050406030204" pitchFamily="18" charset="0"/>
                        </a:rPr>
                        <m:t>ℱ</m:t>
                      </m:r>
                      <m:d>
                        <m:dPr>
                          <m:begChr m:val="{"/>
                          <m:endChr m:val="}"/>
                          <m:ctrlPr>
                            <a:rPr lang="en-US" sz="2400" i="1">
                              <a:solidFill>
                                <a:schemeClr val="bg1"/>
                              </a:solidFill>
                              <a:latin typeface="Cambria Math" panose="02040503050406030204" pitchFamily="18" charset="0"/>
                            </a:rPr>
                          </m:ctrlPr>
                        </m:dPr>
                        <m:e>
                          <m:r>
                            <a:rPr lang="en-US" sz="2400" i="1">
                              <a:solidFill>
                                <a:schemeClr val="bg1"/>
                              </a:solidFill>
                              <a:latin typeface="Cambria Math" panose="02040503050406030204" pitchFamily="18" charset="0"/>
                            </a:rPr>
                            <m:t>𝑃</m:t>
                          </m:r>
                          <m:d>
                            <m:dPr>
                              <m:ctrlPr>
                                <a:rPr lang="en-US" sz="2400" i="1">
                                  <a:solidFill>
                                    <a:schemeClr val="bg1"/>
                                  </a:solidFill>
                                  <a:latin typeface="Cambria Math" panose="02040503050406030204" pitchFamily="18" charset="0"/>
                                </a:rPr>
                              </m:ctrlPr>
                            </m:dPr>
                            <m:e>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𝑢</m:t>
                                  </m:r>
                                </m:e>
                              </m:acc>
                            </m:e>
                          </m:d>
                        </m:e>
                      </m:d>
                      <m:r>
                        <a:rPr lang="en-US" sz="2400" i="1">
                          <a:solidFill>
                            <a:schemeClr val="bg1"/>
                          </a:solidFill>
                          <a:latin typeface="Cambria Math" panose="02040503050406030204" pitchFamily="18" charset="0"/>
                        </a:rPr>
                        <m:t>=</m:t>
                      </m:r>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i="1">
                              <a:solidFill>
                                <a:schemeClr val="bg1"/>
                              </a:solidFill>
                              <a:latin typeface="Cambria Math" panose="02040503050406030204" pitchFamily="18" charset="0"/>
                            </a:rPr>
                            <m:t>0</m:t>
                          </m:r>
                        </m:sub>
                        <m:sup>
                          <m:r>
                            <a:rPr lang="en-US" sz="2400" i="1">
                              <a:solidFill>
                                <a:schemeClr val="bg1"/>
                              </a:solidFill>
                              <a:latin typeface="Cambria Math" panose="02040503050406030204" pitchFamily="18" charset="0"/>
                            </a:rPr>
                            <m:t>𝑣</m:t>
                          </m:r>
                        </m:sup>
                      </m:sSubSup>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oMath>
                  </m:oMathPara>
                </a14:m>
                <a:endParaRPr lang="en-US" sz="2400" dirty="0">
                  <a:solidFill>
                    <a:schemeClr val="bg1"/>
                  </a:solidFill>
                </a:endParaRPr>
              </a:p>
            </p:txBody>
          </p:sp>
        </mc:Choice>
        <mc:Fallback xmlns="">
          <p:sp>
            <p:nvSpPr>
              <p:cNvPr id="9" name="TextBox 8">
                <a:extLst>
                  <a:ext uri="{FF2B5EF4-FFF2-40B4-BE49-F238E27FC236}">
                    <a16:creationId xmlns:a16="http://schemas.microsoft.com/office/drawing/2014/main" id="{EFCD3C40-1786-4003-F53D-62C22B19FE53}"/>
                  </a:ext>
                </a:extLst>
              </p:cNvPr>
              <p:cNvSpPr txBox="1">
                <a:spLocks noRot="1" noChangeAspect="1" noMove="1" noResize="1" noEditPoints="1" noAdjustHandles="1" noChangeArrowheads="1" noChangeShapeType="1" noTextEdit="1"/>
              </p:cNvSpPr>
              <p:nvPr/>
            </p:nvSpPr>
            <p:spPr>
              <a:xfrm>
                <a:off x="0" y="2282129"/>
                <a:ext cx="12192000" cy="757002"/>
              </a:xfrm>
              <a:prstGeom prst="rect">
                <a:avLst/>
              </a:prstGeom>
              <a:blipFill>
                <a:blip r:embed="rId13"/>
                <a:stretch>
                  <a:fillRect/>
                </a:stretch>
              </a:blipFill>
            </p:spPr>
            <p:txBody>
              <a:bodyPr/>
              <a:lstStyle/>
              <a:p>
                <a:r>
                  <a:rPr lang="en-US">
                    <a:noFill/>
                  </a:rPr>
                  <a:t> </a:t>
                </a:r>
              </a:p>
            </p:txBody>
          </p:sp>
        </mc:Fallback>
      </mc:AlternateContent>
      <p:pic>
        <p:nvPicPr>
          <p:cNvPr id="33" name="Audio 32">
            <a:hlinkClick r:id="" action="ppaction://media"/>
            <a:extLst>
              <a:ext uri="{FF2B5EF4-FFF2-40B4-BE49-F238E27FC236}">
                <a16:creationId xmlns:a16="http://schemas.microsoft.com/office/drawing/2014/main" id="{E431E1DF-F796-7FD6-CE8D-E4D1AFAD0D2A}"/>
              </a:ext>
            </a:extLst>
          </p:cNvPr>
          <p:cNvPicPr>
            <a:picLocks noChangeAspect="1"/>
          </p:cNvPicPr>
          <p:nvPr>
            <a:audioFile r:link="rId3"/>
            <p:extLst>
              <p:ext uri="{DAA4B4D4-6D71-4841-9C94-3DE7FCFB9230}">
                <p14:media xmlns:p14="http://schemas.microsoft.com/office/powerpoint/2010/main" r:embed="rId2"/>
              </p:ext>
            </p:extLst>
          </p:nvPr>
        </p:nvPicPr>
        <p:blipFill>
          <a:blip r:embed="rId14"/>
          <a:srcRect l="-287500" t="-287500" r="-287500" b="-28750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114856579"/>
      </p:ext>
    </p:extLst>
  </p:cSld>
  <p:clrMapOvr>
    <a:masterClrMapping/>
  </p:clrMapOvr>
  <mc:AlternateContent xmlns:mc="http://schemas.openxmlformats.org/markup-compatibility/2006">
    <mc:Choice xmlns:p14="http://schemas.microsoft.com/office/powerpoint/2010/main" Requires="p14">
      <p:transition spd="med" p14:dur="700" advTm="28338">
        <p:fade/>
      </p:transition>
    </mc:Choice>
    <mc:Fallback>
      <p:transition spd="med" advTm="28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3"/>
                </p:tgtEl>
              </p:cMediaNode>
            </p:audio>
          </p:childTnLst>
        </p:cTn>
      </p:par>
    </p:tnLst>
    <p:bldLst>
      <p:bldP spid="2"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52546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First-order approximation</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5475674-F59B-4EFC-89AC-36B9228C624D}"/>
                  </a:ext>
                </a:extLst>
              </p:cNvPr>
              <p:cNvSpPr txBox="1"/>
              <p:nvPr/>
            </p:nvSpPr>
            <p:spPr>
              <a:xfrm>
                <a:off x="1524000" y="795819"/>
                <a:ext cx="9143998" cy="686470"/>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𝑆</m:t>
                          </m:r>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
                        <m:rPr>
                          <m:aln/>
                        </m:rPr>
                        <a:rPr lang="en-US" sz="2400" i="1">
                          <a:solidFill>
                            <a:schemeClr val="bg1"/>
                          </a:solidFill>
                          <a:latin typeface="Cambria Math" panose="02040503050406030204" pitchFamily="18" charset="0"/>
                        </a:rPr>
                        <m:t>=</m:t>
                      </m:r>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𝑆</m:t>
                          </m:r>
                        </m:e>
                        <m:sub>
                          <m:r>
                            <a:rPr lang="en-US" sz="2400" i="1">
                              <a:solidFill>
                                <a:schemeClr val="bg1"/>
                              </a:solidFill>
                              <a:latin typeface="Cambria Math" panose="02040503050406030204" pitchFamily="18" charset="0"/>
                            </a:rPr>
                            <m:t>0</m:t>
                          </m:r>
                        </m:sub>
                        <m:sup>
                          <m:r>
                            <a:rPr lang="en-US" sz="2400" i="1">
                              <a:solidFill>
                                <a:schemeClr val="bg1"/>
                              </a:solidFill>
                              <a:latin typeface="Cambria Math" panose="02040503050406030204" pitchFamily="18" charset="0"/>
                            </a:rPr>
                            <m:t>𝑣</m:t>
                          </m:r>
                        </m:sup>
                      </m:sSubSup>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r>
                        <a:rPr lang="en-US" sz="2400" i="1">
                          <a:solidFill>
                            <a:schemeClr val="bg1"/>
                          </a:solidFill>
                          <a:latin typeface="Cambria Math" panose="02040503050406030204" pitchFamily="18" charset="0"/>
                        </a:rPr>
                        <m:t>+</m:t>
                      </m:r>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𝑖</m:t>
                          </m:r>
                        </m:num>
                        <m:den>
                          <m:r>
                            <a:rPr lang="en-US" sz="2400" i="1">
                              <a:solidFill>
                                <a:schemeClr val="bg1"/>
                              </a:solidFill>
                              <a:latin typeface="Cambria Math" panose="02040503050406030204" pitchFamily="18" charset="0"/>
                            </a:rPr>
                            <m:t>2</m:t>
                          </m:r>
                        </m:den>
                      </m:f>
                      <m:sSubSup>
                        <m:sSubSupPr>
                          <m:ctrlPr>
                            <a:rPr lang="en-US" sz="2400" i="1">
                              <a:solidFill>
                                <a:schemeClr val="bg1"/>
                              </a:solidFill>
                              <a:latin typeface="Cambria Math" panose="02040503050406030204" pitchFamily="18" charset="0"/>
                            </a:rPr>
                          </m:ctrlPr>
                        </m:sSubSupPr>
                        <m:e>
                          <m:d>
                            <m:dPr>
                              <m:begChr m:val="〈"/>
                              <m:endChr m:val="〉"/>
                              <m:ctrlPr>
                                <a:rPr lang="en-US" sz="2400" i="1">
                                  <a:solidFill>
                                    <a:schemeClr val="bg1"/>
                                  </a:solidFill>
                                  <a:latin typeface="Cambria Math" panose="02040503050406030204" pitchFamily="18" charset="0"/>
                                </a:rPr>
                              </m:ctrlPr>
                            </m:dPr>
                            <m:e>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𝑥</m:t>
                                  </m:r>
                                </m:sub>
                              </m:sSub>
                              <m:r>
                                <a:rPr lang="en-US" sz="2400" i="1">
                                  <a:solidFill>
                                    <a:srgbClr val="FFFF00"/>
                                  </a:solidFill>
                                  <a:latin typeface="Cambria Math" panose="02040503050406030204" pitchFamily="18" charset="0"/>
                                </a:rPr>
                                <m:t>𝑤</m:t>
                              </m:r>
                            </m:e>
                          </m:d>
                        </m:e>
                        <m:sub>
                          <m:r>
                            <a:rPr lang="en-US" sz="2400" i="1">
                              <a:solidFill>
                                <a:schemeClr val="bg1"/>
                              </a:solidFill>
                              <a:latin typeface="Cambria Math" panose="02040503050406030204" pitchFamily="18" charset="0"/>
                            </a:rPr>
                            <m:t>𝜌</m:t>
                          </m:r>
                        </m:sub>
                        <m:sup>
                          <m:r>
                            <a:rPr lang="en-US" sz="2400" i="1">
                              <a:solidFill>
                                <a:schemeClr val="bg1"/>
                              </a:solidFill>
                              <a:latin typeface="Cambria Math" panose="02040503050406030204" pitchFamily="18" charset="0"/>
                            </a:rPr>
                            <m:t>𝑣</m:t>
                          </m:r>
                        </m:sup>
                      </m:sSubSup>
                      <m:r>
                        <a:rPr lang="en-US" sz="2400" i="1">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m:rPr>
                              <m:sty m:val="p"/>
                            </m:rPr>
                            <a:rPr lang="en-US" sz="2400">
                              <a:solidFill>
                                <a:schemeClr val="bg1"/>
                              </a:solidFill>
                              <a:latin typeface="Cambria Math" panose="02040503050406030204" pitchFamily="18" charset="0"/>
                            </a:rPr>
                            <m:t>∇</m:t>
                          </m:r>
                        </m:e>
                        <m:sub>
                          <m:r>
                            <a:rPr lang="en-US" sz="2400" i="1">
                              <a:solidFill>
                                <a:schemeClr val="bg1"/>
                              </a:solidFill>
                              <a:latin typeface="Cambria Math" panose="02040503050406030204" pitchFamily="18" charset="0"/>
                            </a:rPr>
                            <m:t>𝑞</m:t>
                          </m:r>
                        </m:sub>
                      </m:sSub>
                      <m:sSup>
                        <m:sSupPr>
                          <m:ctrlPr>
                            <a:rPr lang="en-US" sz="2400" i="1">
                              <a:solidFill>
                                <a:schemeClr val="bg1"/>
                              </a:solidFill>
                              <a:latin typeface="Cambria Math" panose="02040503050406030204" pitchFamily="18" charset="0"/>
                            </a:rPr>
                          </m:ctrlPr>
                        </m:sSupPr>
                        <m:e>
                          <m:acc>
                            <m:accPr>
                              <m:chr m:val="̂"/>
                              <m:ctrlPr>
                                <a:rPr lang="en-US" sz="2400" i="1">
                                  <a:solidFill>
                                    <a:schemeClr val="bg1"/>
                                  </a:solidFill>
                                  <a:latin typeface="Cambria Math" panose="02040503050406030204" pitchFamily="18" charset="0"/>
                                </a:rPr>
                              </m:ctrlPr>
                            </m:accPr>
                            <m:e>
                              <m:r>
                                <a:rPr lang="en-US" sz="2400" i="1">
                                  <a:solidFill>
                                    <a:schemeClr val="bg1"/>
                                  </a:solidFill>
                                  <a:latin typeface="Cambria Math" panose="02040503050406030204" pitchFamily="18" charset="0"/>
                                </a:rPr>
                                <m:t>𝑃</m:t>
                              </m:r>
                            </m:e>
                          </m:acc>
                        </m:e>
                        <m:sup>
                          <m:r>
                            <a:rPr lang="en-US" sz="2400" i="1">
                              <a:solidFill>
                                <a:schemeClr val="bg1"/>
                              </a:solidFill>
                              <a:latin typeface="Cambria Math" panose="02040503050406030204" pitchFamily="18" charset="0"/>
                            </a:rPr>
                            <m:t>𝑣</m:t>
                          </m:r>
                        </m:sup>
                      </m:sSup>
                      <m:d>
                        <m:dPr>
                          <m:ctrlPr>
                            <a:rPr lang="en-US" sz="2400" i="1">
                              <a:solidFill>
                                <a:schemeClr val="bg1"/>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𝑞</m:t>
                              </m:r>
                            </m:e>
                          </m:acc>
                        </m:e>
                      </m:d>
                    </m:oMath>
                  </m:oMathPara>
                </a14:m>
                <a:endParaRPr lang="en-US" sz="2400" dirty="0">
                  <a:solidFill>
                    <a:schemeClr val="bg1"/>
                  </a:solidFill>
                </a:endParaRPr>
              </a:p>
            </p:txBody>
          </p:sp>
        </mc:Choice>
        <mc:Fallback xmlns="">
          <p:sp>
            <p:nvSpPr>
              <p:cNvPr id="40" name="TextBox 39">
                <a:extLst>
                  <a:ext uri="{FF2B5EF4-FFF2-40B4-BE49-F238E27FC236}">
                    <a16:creationId xmlns:a16="http://schemas.microsoft.com/office/drawing/2014/main" id="{65475674-F59B-4EFC-89AC-36B9228C624D}"/>
                  </a:ext>
                </a:extLst>
              </p:cNvPr>
              <p:cNvSpPr txBox="1">
                <a:spLocks noRot="1" noChangeAspect="1" noMove="1" noResize="1" noEditPoints="1" noAdjustHandles="1" noChangeArrowheads="1" noChangeShapeType="1" noTextEdit="1"/>
              </p:cNvSpPr>
              <p:nvPr/>
            </p:nvSpPr>
            <p:spPr>
              <a:xfrm>
                <a:off x="1524000" y="795819"/>
                <a:ext cx="9143998" cy="68647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3019E62-A7C3-DD68-A212-7AE45C6021A9}"/>
                  </a:ext>
                </a:extLst>
              </p:cNvPr>
              <p:cNvSpPr txBox="1"/>
              <p:nvPr/>
            </p:nvSpPr>
            <p:spPr>
              <a:xfrm>
                <a:off x="0" y="6581001"/>
                <a:ext cx="3667933" cy="276999"/>
              </a:xfrm>
              <a:prstGeom prst="rect">
                <a:avLst/>
              </a:prstGeom>
              <a:noFill/>
              <a:ln w="12700">
                <a:noFill/>
              </a:ln>
            </p:spPr>
            <p:txBody>
              <a:bodyPr wrap="square" lIns="0" tIns="0" rIns="0" bIns="0" rtlCol="0">
                <a:spAutoFit/>
              </a:bodyPr>
              <a:lstStyle/>
              <a:p>
                <a:pPr defTabSz="346075"/>
                <a14:m>
                  <m:oMath xmlns:m="http://schemas.openxmlformats.org/officeDocument/2006/math">
                    <m:r>
                      <a:rPr lang="en-US" i="1">
                        <a:solidFill>
                          <a:srgbClr val="FFFF00"/>
                        </a:solidFill>
                        <a:latin typeface="Cambria Math" panose="02040503050406030204" pitchFamily="18" charset="0"/>
                      </a:rPr>
                      <m:t>𝑤</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Relaxation-time weighting</a:t>
                </a:r>
              </a:p>
            </p:txBody>
          </p:sp>
        </mc:Choice>
        <mc:Fallback xmlns="">
          <p:sp>
            <p:nvSpPr>
              <p:cNvPr id="3" name="TextBox 2">
                <a:extLst>
                  <a:ext uri="{FF2B5EF4-FFF2-40B4-BE49-F238E27FC236}">
                    <a16:creationId xmlns:a16="http://schemas.microsoft.com/office/drawing/2014/main" id="{13019E62-A7C3-DD68-A212-7AE45C6021A9}"/>
                  </a:ext>
                </a:extLst>
              </p:cNvPr>
              <p:cNvSpPr txBox="1">
                <a:spLocks noRot="1" noChangeAspect="1" noMove="1" noResize="1" noEditPoints="1" noAdjustHandles="1" noChangeArrowheads="1" noChangeShapeType="1" noTextEdit="1"/>
              </p:cNvSpPr>
              <p:nvPr/>
            </p:nvSpPr>
            <p:spPr>
              <a:xfrm>
                <a:off x="0" y="6581001"/>
                <a:ext cx="3667933" cy="276999"/>
              </a:xfrm>
              <a:prstGeom prst="rect">
                <a:avLst/>
              </a:prstGeom>
              <a:blipFill>
                <a:blip r:embed="rId6"/>
                <a:stretch>
                  <a:fillRect l="-1661" t="-28889" b="-51111"/>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F0725C8-03C9-F914-0913-B59767C7088D}"/>
                  </a:ext>
                </a:extLst>
              </p:cNvPr>
              <p:cNvSpPr txBox="1"/>
              <p:nvPr/>
            </p:nvSpPr>
            <p:spPr>
              <a:xfrm>
                <a:off x="4874149" y="5991544"/>
                <a:ext cx="2443702" cy="866456"/>
              </a:xfrm>
              <a:prstGeom prst="rect">
                <a:avLst/>
              </a:prstGeom>
              <a:noFill/>
              <a:ln w="12700">
                <a:noFill/>
              </a:ln>
            </p:spPr>
            <p:txBody>
              <a:bodyPr wrap="square" lIns="0" tIns="0" rIns="0" bIns="0" rtlCol="0">
                <a:spAutoFit/>
              </a:bodyPr>
              <a:lstStyle/>
              <a:p>
                <a:pPr defTabSz="346075"/>
                <a14:m>
                  <m:oMath xmlns:m="http://schemas.openxmlformats.org/officeDocument/2006/math">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𝑆</m:t>
                        </m:r>
                      </m:e>
                      <m:sup>
                        <m:r>
                          <a:rPr lang="en-US" i="1">
                            <a:solidFill>
                              <a:schemeClr val="bg1"/>
                            </a:solidFill>
                            <a:latin typeface="Cambria Math" panose="02040503050406030204" pitchFamily="18" charset="0"/>
                          </a:rPr>
                          <m:t>𝑣</m:t>
                        </m:r>
                      </m:sup>
                    </m:sSup>
                  </m:oMath>
                </a14:m>
                <a:r>
                  <a:rPr lang="en-US" dirty="0">
                    <a:solidFill>
                      <a:schemeClr val="accent6">
                        <a:lumMod val="40000"/>
                        <a:lumOff val="60000"/>
                      </a:schemeClr>
                    </a:solidFill>
                  </a:rPr>
                  <a:t>: dMRI signal at voxel </a:t>
                </a:r>
                <a14:m>
                  <m:oMath xmlns:m="http://schemas.openxmlformats.org/officeDocument/2006/math">
                    <m:r>
                      <a:rPr lang="en-US" i="1" smtClean="0">
                        <a:solidFill>
                          <a:schemeClr val="bg1"/>
                        </a:solidFill>
                        <a:latin typeface="Cambria Math" panose="02040503050406030204" pitchFamily="18" charset="0"/>
                      </a:rPr>
                      <m:t>𝑣</m:t>
                    </m:r>
                  </m:oMath>
                </a14:m>
                <a:endParaRPr lang="en-US" dirty="0">
                  <a:solidFill>
                    <a:schemeClr val="accent6">
                      <a:lumMod val="40000"/>
                      <a:lumOff val="60000"/>
                    </a:schemeClr>
                  </a:solidFill>
                </a:endParaRPr>
              </a:p>
              <a:p>
                <a:pPr defTabSz="346075"/>
                <a14:m>
                  <m:oMath xmlns:m="http://schemas.openxmlformats.org/officeDocument/2006/math">
                    <m:r>
                      <a:rPr lang="en-US" i="1">
                        <a:solidFill>
                          <a:schemeClr val="bg1"/>
                        </a:solidFill>
                        <a:latin typeface="Cambria Math" panose="02040503050406030204" pitchFamily="18" charset="0"/>
                      </a:rPr>
                      <m:t>𝜌</m:t>
                    </m:r>
                    <m:d>
                      <m:dPr>
                        <m:ctrlPr>
                          <a:rPr lang="en-US" i="1">
                            <a:solidFill>
                              <a:schemeClr val="bg1"/>
                            </a:solidFill>
                            <a:latin typeface="Cambria Math" panose="02040503050406030204" pitchFamily="18" charset="0"/>
                          </a:rPr>
                        </m:ctrlPr>
                      </m:dPr>
                      <m:e>
                        <m:r>
                          <a:rPr lang="en-US" i="1">
                            <a:solidFill>
                              <a:srgbClr val="00B050"/>
                            </a:solidFill>
                            <a:latin typeface="Cambria Math" panose="02040503050406030204" pitchFamily="18" charset="0"/>
                          </a:rPr>
                          <m:t>⋅</m:t>
                        </m:r>
                      </m:e>
                    </m:d>
                  </m:oMath>
                </a14:m>
                <a:r>
                  <a:rPr lang="en-US" dirty="0">
                    <a:solidFill>
                      <a:schemeClr val="accent6">
                        <a:lumMod val="40000"/>
                        <a:lumOff val="60000"/>
                      </a:schemeClr>
                    </a:solidFill>
                  </a:rPr>
                  <a:t>: Proton density</a:t>
                </a:r>
              </a:p>
              <a:p>
                <a:pPr defTabSz="346075"/>
                <a14:m>
                  <m:oMath xmlns:m="http://schemas.openxmlformats.org/officeDocument/2006/math">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𝑞</m:t>
                        </m:r>
                      </m:e>
                    </m:acc>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𝛾𝛿</m:t>
                    </m:r>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𝐺</m:t>
                        </m:r>
                      </m:e>
                    </m:acc>
                  </m:oMath>
                </a14:m>
                <a:r>
                  <a:rPr lang="en-US" dirty="0">
                    <a:solidFill>
                      <a:schemeClr val="accent6">
                        <a:lumMod val="40000"/>
                        <a:lumOff val="60000"/>
                      </a:schemeClr>
                    </a:solidFill>
                  </a:rPr>
                  <a:t>: </a:t>
                </a:r>
                <a:r>
                  <a:rPr lang="en-US" i="1" dirty="0">
                    <a:solidFill>
                      <a:schemeClr val="accent6">
                        <a:lumMod val="40000"/>
                        <a:lumOff val="60000"/>
                      </a:schemeClr>
                    </a:solidFill>
                  </a:rPr>
                  <a:t>q</a:t>
                </a:r>
                <a:r>
                  <a:rPr lang="en-US" dirty="0">
                    <a:solidFill>
                      <a:schemeClr val="accent6">
                        <a:lumMod val="40000"/>
                        <a:lumOff val="60000"/>
                      </a:schemeClr>
                    </a:solidFill>
                  </a:rPr>
                  <a:t>-vector</a:t>
                </a:r>
              </a:p>
            </p:txBody>
          </p:sp>
        </mc:Choice>
        <mc:Fallback xmlns="">
          <p:sp>
            <p:nvSpPr>
              <p:cNvPr id="5" name="TextBox 4">
                <a:extLst>
                  <a:ext uri="{FF2B5EF4-FFF2-40B4-BE49-F238E27FC236}">
                    <a16:creationId xmlns:a16="http://schemas.microsoft.com/office/drawing/2014/main" id="{8F0725C8-03C9-F914-0913-B59767C7088D}"/>
                  </a:ext>
                </a:extLst>
              </p:cNvPr>
              <p:cNvSpPr txBox="1">
                <a:spLocks noRot="1" noChangeAspect="1" noMove="1" noResize="1" noEditPoints="1" noAdjustHandles="1" noChangeArrowheads="1" noChangeShapeType="1" noTextEdit="1"/>
              </p:cNvSpPr>
              <p:nvPr/>
            </p:nvSpPr>
            <p:spPr>
              <a:xfrm>
                <a:off x="4874149" y="5991544"/>
                <a:ext cx="2443702" cy="866456"/>
              </a:xfrm>
              <a:prstGeom prst="rect">
                <a:avLst/>
              </a:prstGeom>
              <a:blipFill>
                <a:blip r:embed="rId7"/>
                <a:stretch>
                  <a:fillRect l="-3500" t="-9155" b="-15493"/>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8D9B1F4-0699-DBBC-2D57-CBE5D2E18425}"/>
                  </a:ext>
                </a:extLst>
              </p:cNvPr>
              <p:cNvSpPr txBox="1"/>
              <p:nvPr/>
            </p:nvSpPr>
            <p:spPr>
              <a:xfrm>
                <a:off x="8235562" y="6296561"/>
                <a:ext cx="3956438" cy="561436"/>
              </a:xfrm>
              <a:prstGeom prst="rect">
                <a:avLst/>
              </a:prstGeom>
              <a:noFill/>
              <a:ln w="12700">
                <a:noFill/>
              </a:ln>
            </p:spPr>
            <p:txBody>
              <a:bodyPr wrap="square" lIns="0" tIns="0" rIns="0" bIns="0" rtlCol="0">
                <a:spAutoFit/>
              </a:bodyPr>
              <a:lstStyle/>
              <a:p>
                <a:pPr defTabSz="346075"/>
                <a14:m>
                  <m:oMath xmlns:m="http://schemas.openxmlformats.org/officeDocument/2006/math">
                    <m:r>
                      <a:rPr lang="en-US" i="1">
                        <a:solidFill>
                          <a:schemeClr val="bg1"/>
                        </a:solidFill>
                        <a:latin typeface="Cambria Math" panose="02040503050406030204" pitchFamily="18" charset="0"/>
                      </a:rPr>
                      <m:t>𝑃</m:t>
                    </m:r>
                    <m:d>
                      <m:dPr>
                        <m:ctrlPr>
                          <a:rPr lang="en-US" i="1">
                            <a:solidFill>
                              <a:schemeClr val="bg1"/>
                            </a:solidFill>
                            <a:latin typeface="Cambria Math" panose="02040503050406030204" pitchFamily="18" charset="0"/>
                          </a:rPr>
                        </m:ctrlPr>
                      </m:dPr>
                      <m:e>
                        <m:acc>
                          <m:accPr>
                            <m:chr m:val="⃑"/>
                            <m:ctrlPr>
                              <a:rPr lang="en-US" i="1">
                                <a:solidFill>
                                  <a:srgbClr val="00B0F0"/>
                                </a:solidFill>
                                <a:latin typeface="Cambria Math" panose="02040503050406030204" pitchFamily="18" charset="0"/>
                              </a:rPr>
                            </m:ctrlPr>
                          </m:accPr>
                          <m:e>
                            <m:r>
                              <a:rPr lang="en-US" i="1">
                                <a:solidFill>
                                  <a:srgbClr val="00B0F0"/>
                                </a:solidFill>
                                <a:latin typeface="Cambria Math" panose="02040503050406030204" pitchFamily="18" charset="0"/>
                              </a:rPr>
                              <m:t>𝑢</m:t>
                            </m:r>
                          </m:e>
                        </m:acc>
                      </m:e>
                    </m:d>
                  </m:oMath>
                </a14:m>
                <a:r>
                  <a:rPr lang="en-US" dirty="0">
                    <a:solidFill>
                      <a:schemeClr val="accent6">
                        <a:lumMod val="40000"/>
                        <a:lumOff val="60000"/>
                      </a:schemeClr>
                    </a:solidFill>
                  </a:rPr>
                  <a:t>: Ensemble Average Propagator (EAP)</a:t>
                </a:r>
              </a:p>
              <a:p>
                <a:pPr defTabSz="346075"/>
                <a14:m>
                  <m:oMath xmlns:m="http://schemas.openxmlformats.org/officeDocument/2006/math">
                    <m:sSup>
                      <m:sSupPr>
                        <m:ctrlPr>
                          <a:rPr lang="en-US" i="1">
                            <a:solidFill>
                              <a:schemeClr val="bg1"/>
                            </a:solidFill>
                            <a:latin typeface="Cambria Math" panose="02040503050406030204" pitchFamily="18" charset="0"/>
                          </a:rPr>
                        </m:ctrlPr>
                      </m:sSupPr>
                      <m:e>
                        <m:acc>
                          <m:accPr>
                            <m:chr m:val="̂"/>
                            <m:ctrlPr>
                              <a:rPr lang="en-US" i="1">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𝑃</m:t>
                            </m:r>
                          </m:e>
                        </m:acc>
                      </m:e>
                      <m:sup>
                        <m:r>
                          <a:rPr lang="en-US" i="1">
                            <a:solidFill>
                              <a:schemeClr val="bg1"/>
                            </a:solidFill>
                            <a:latin typeface="Cambria Math" panose="02040503050406030204" pitchFamily="18" charset="0"/>
                          </a:rPr>
                          <m:t>𝑣</m:t>
                        </m:r>
                      </m:sup>
                    </m:sSup>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ℱ</m:t>
                    </m:r>
                    <m:d>
                      <m:dPr>
                        <m:begChr m:val="{"/>
                        <m:endChr m:val="}"/>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𝑃</m:t>
                        </m:r>
                      </m:e>
                    </m:d>
                  </m:oMath>
                </a14:m>
                <a:r>
                  <a:rPr lang="en-US" dirty="0">
                    <a:solidFill>
                      <a:schemeClr val="accent6">
                        <a:lumMod val="40000"/>
                        <a:lumOff val="60000"/>
                      </a:schemeClr>
                    </a:solidFill>
                  </a:rPr>
                  <a:t>: Fourier of EAP</a:t>
                </a:r>
              </a:p>
            </p:txBody>
          </p:sp>
        </mc:Choice>
        <mc:Fallback xmlns="">
          <p:sp>
            <p:nvSpPr>
              <p:cNvPr id="6" name="TextBox 5">
                <a:extLst>
                  <a:ext uri="{FF2B5EF4-FFF2-40B4-BE49-F238E27FC236}">
                    <a16:creationId xmlns:a16="http://schemas.microsoft.com/office/drawing/2014/main" id="{28D9B1F4-0699-DBBC-2D57-CBE5D2E18425}"/>
                  </a:ext>
                </a:extLst>
              </p:cNvPr>
              <p:cNvSpPr txBox="1">
                <a:spLocks noRot="1" noChangeAspect="1" noMove="1" noResize="1" noEditPoints="1" noAdjustHandles="1" noChangeArrowheads="1" noChangeShapeType="1" noTextEdit="1"/>
              </p:cNvSpPr>
              <p:nvPr/>
            </p:nvSpPr>
            <p:spPr>
              <a:xfrm>
                <a:off x="8235562" y="6296561"/>
                <a:ext cx="3956438" cy="561436"/>
              </a:xfrm>
              <a:prstGeom prst="rect">
                <a:avLst/>
              </a:prstGeom>
              <a:blipFill>
                <a:blip r:embed="rId8"/>
                <a:stretch>
                  <a:fillRect l="-2157" t="-14130" r="-3236" b="-25000"/>
                </a:stretch>
              </a:blipFill>
              <a:ln w="12700">
                <a:noFill/>
              </a:ln>
            </p:spPr>
            <p:txBody>
              <a:bodyPr/>
              <a:lstStyle/>
              <a:p>
                <a:r>
                  <a:rPr lang="en-US">
                    <a:noFill/>
                  </a:rPr>
                  <a:t> </a:t>
                </a:r>
              </a:p>
            </p:txBody>
          </p:sp>
        </mc:Fallback>
      </mc:AlternateContent>
      <p:pic>
        <p:nvPicPr>
          <p:cNvPr id="19" name="Audio 18">
            <a:hlinkClick r:id="" action="ppaction://media"/>
            <a:extLst>
              <a:ext uri="{FF2B5EF4-FFF2-40B4-BE49-F238E27FC236}">
                <a16:creationId xmlns:a16="http://schemas.microsoft.com/office/drawing/2014/main" id="{DF50F9D9-786E-0714-FF88-3091C785D62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1987087"/>
      </p:ext>
    </p:extLst>
  </p:cSld>
  <p:clrMapOvr>
    <a:masterClrMapping/>
  </p:clrMapOvr>
  <mc:AlternateContent xmlns:mc="http://schemas.openxmlformats.org/markup-compatibility/2006">
    <mc:Choice xmlns:p14="http://schemas.microsoft.com/office/powerpoint/2010/main" Requires="p14">
      <p:transition spd="med" p14:dur="700" advTm="16843">
        <p:fade/>
      </p:transition>
    </mc:Choice>
    <mc:Fallback>
      <p:transition spd="med" advTm="168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4|12.3|21.5|15.4"/>
</p:tagLst>
</file>

<file path=ppt/tags/tag2.xml><?xml version="1.0" encoding="utf-8"?>
<p:tagLst xmlns:a="http://schemas.openxmlformats.org/drawingml/2006/main" xmlns:r="http://schemas.openxmlformats.org/officeDocument/2006/relationships" xmlns:p="http://schemas.openxmlformats.org/presentationml/2006/main">
  <p:tag name="TIMING" val="|6.1"/>
</p:tagLst>
</file>

<file path=ppt/tags/tag3.xml><?xml version="1.0" encoding="utf-8"?>
<p:tagLst xmlns:a="http://schemas.openxmlformats.org/drawingml/2006/main" xmlns:r="http://schemas.openxmlformats.org/officeDocument/2006/relationships" xmlns:p="http://schemas.openxmlformats.org/presentationml/2006/main">
  <p:tag name="TIMING" val="|3.6|4.3|7.6|4.8"/>
</p:tagLst>
</file>

<file path=ppt/tags/tag4.xml><?xml version="1.0" encoding="utf-8"?>
<p:tagLst xmlns:a="http://schemas.openxmlformats.org/drawingml/2006/main" xmlns:r="http://schemas.openxmlformats.org/officeDocument/2006/relationships" xmlns:p="http://schemas.openxmlformats.org/presentationml/2006/main">
  <p:tag name="TIMING" val="|8|6.7"/>
</p:tagLst>
</file>

<file path=ppt/tags/tag5.xml><?xml version="1.0" encoding="utf-8"?>
<p:tagLst xmlns:a="http://schemas.openxmlformats.org/drawingml/2006/main" xmlns:r="http://schemas.openxmlformats.org/officeDocument/2006/relationships" xmlns:p="http://schemas.openxmlformats.org/presentationml/2006/main">
  <p:tag name="TIMING" val="|14.6|5.5"/>
</p:tagLst>
</file>

<file path=ppt/tags/tag6.xml><?xml version="1.0" encoding="utf-8"?>
<p:tagLst xmlns:a="http://schemas.openxmlformats.org/drawingml/2006/main" xmlns:r="http://schemas.openxmlformats.org/officeDocument/2006/relationships" xmlns:p="http://schemas.openxmlformats.org/presentationml/2006/main">
  <p:tag name="TIMING" val="|1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15248</TotalTime>
  <Words>2008</Words>
  <Application>Microsoft Office PowerPoint</Application>
  <PresentationFormat>Widescreen</PresentationFormat>
  <Paragraphs>203</Paragraphs>
  <Slides>19</Slides>
  <Notes>19</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Cambria Math</vt:lpstr>
      <vt:lpstr>Office Theme</vt:lpstr>
      <vt:lpstr>Estimation of the Spatial Gradient of the MR Image from the Diffusion Profile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Hough Transform Global Approach to Diffusion MRI Tractography</dc:title>
  <dc:creator>Iman</dc:creator>
  <cp:lastModifiedBy>Aganj, Iman</cp:lastModifiedBy>
  <cp:revision>468</cp:revision>
  <dcterms:created xsi:type="dcterms:W3CDTF">2006-08-16T00:00:00Z</dcterms:created>
  <dcterms:modified xsi:type="dcterms:W3CDTF">2023-05-16T20:55:53Z</dcterms:modified>
</cp:coreProperties>
</file>