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tiff" ContentType="image/tiff"/>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64" r:id="rId2"/>
    <p:sldId id="430" r:id="rId3"/>
    <p:sldId id="431" r:id="rId4"/>
    <p:sldId id="432" r:id="rId5"/>
    <p:sldId id="433" r:id="rId6"/>
    <p:sldId id="434" r:id="rId7"/>
    <p:sldId id="435" r:id="rId8"/>
    <p:sldId id="436" r:id="rId9"/>
    <p:sldId id="437" r:id="rId10"/>
    <p:sldId id="438" r:id="rId11"/>
    <p:sldId id="440" r:id="rId12"/>
    <p:sldId id="441" r:id="rId13"/>
    <p:sldId id="442" r:id="rId14"/>
    <p:sldId id="443" r:id="rId15"/>
    <p:sldId id="444" r:id="rId16"/>
    <p:sldId id="409" r:id="rId17"/>
    <p:sldId id="450" r:id="rId18"/>
    <p:sldId id="445" r:id="rId19"/>
    <p:sldId id="446" r:id="rId20"/>
    <p:sldId id="447" r:id="rId21"/>
    <p:sldId id="448" r:id="rId22"/>
    <p:sldId id="449" r:id="rId23"/>
    <p:sldId id="451" r:id="rId24"/>
    <p:sldId id="402"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E71FE7"/>
    <a:srgbClr val="FC0A94"/>
    <a:srgbClr val="00B09F"/>
    <a:srgbClr val="97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22D891-83EC-4623-94C5-8A19067E9748}" v="55" dt="2019-04-10T21:37:39.1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09" autoAdjust="0"/>
    <p:restoredTop sz="97026" autoAdjust="0"/>
  </p:normalViewPr>
  <p:slideViewPr>
    <p:cSldViewPr snapToGrid="0">
      <p:cViewPr varScale="1">
        <p:scale>
          <a:sx n="106" d="100"/>
          <a:sy n="106" d="100"/>
        </p:scale>
        <p:origin x="483" y="39"/>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107" d="100"/>
          <a:sy n="107" d="100"/>
        </p:scale>
        <p:origin x="789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man Aganj" userId="4a48216ea422bd35" providerId="LiveId" clId="{4732EEAD-ADE3-404E-8836-E977A6D461A1}"/>
  </pc:docChgLst>
  <pc:docChgLst>
    <pc:chgData name="Iman Aganj" userId="528e1e0b-db81-4f61-b532-a0ac7c6ac721" providerId="ADAL" clId="{0EB21596-FE37-4DEB-9B48-8E24AA312F7B}"/>
  </pc:docChgLst>
  <pc:docChgLst>
    <pc:chgData name="Iman Aganj" userId="528e1e0b-db81-4f61-b532-a0ac7c6ac721" providerId="ADAL" clId="{F722D891-83EC-4623-94C5-8A19067E9748}"/>
    <pc:docChg chg="undo custSel addSld delSld modSld sldOrd">
      <pc:chgData name="Iman Aganj" userId="528e1e0b-db81-4f61-b532-a0ac7c6ac721" providerId="ADAL" clId="{F722D891-83EC-4623-94C5-8A19067E9748}" dt="2019-04-10T21:37:39.164" v="1849"/>
      <pc:docMkLst>
        <pc:docMk/>
      </pc:docMkLst>
      <pc:sldChg chg="delSp modSp">
        <pc:chgData name="Iman Aganj" userId="528e1e0b-db81-4f61-b532-a0ac7c6ac721" providerId="ADAL" clId="{F722D891-83EC-4623-94C5-8A19067E9748}" dt="2019-04-08T10:35:45.286" v="1842" actId="1076"/>
        <pc:sldMkLst>
          <pc:docMk/>
          <pc:sldMk cId="241279756" sldId="364"/>
        </pc:sldMkLst>
        <pc:spChg chg="del">
          <ac:chgData name="Iman Aganj" userId="528e1e0b-db81-4f61-b532-a0ac7c6ac721" providerId="ADAL" clId="{F722D891-83EC-4623-94C5-8A19067E9748}" dt="2019-03-30T15:10:10.106" v="3" actId="478"/>
          <ac:spMkLst>
            <pc:docMk/>
            <pc:sldMk cId="241279756" sldId="364"/>
            <ac:spMk id="2" creationId="{A651D63D-E3FC-431C-B96C-616076D4CA98}"/>
          </ac:spMkLst>
        </pc:spChg>
        <pc:spChg chg="mod">
          <ac:chgData name="Iman Aganj" userId="528e1e0b-db81-4f61-b532-a0ac7c6ac721" providerId="ADAL" clId="{F722D891-83EC-4623-94C5-8A19067E9748}" dt="2019-03-30T15:10:44.904" v="24" actId="14100"/>
          <ac:spMkLst>
            <pc:docMk/>
            <pc:sldMk cId="241279756" sldId="364"/>
            <ac:spMk id="3" creationId="{00000000-0000-0000-0000-000000000000}"/>
          </ac:spMkLst>
        </pc:spChg>
        <pc:spChg chg="mod">
          <ac:chgData name="Iman Aganj" userId="528e1e0b-db81-4f61-b532-a0ac7c6ac721" providerId="ADAL" clId="{F722D891-83EC-4623-94C5-8A19067E9748}" dt="2019-04-08T10:35:45.286" v="1842" actId="1076"/>
          <ac:spMkLst>
            <pc:docMk/>
            <pc:sldMk cId="241279756" sldId="364"/>
            <ac:spMk id="11" creationId="{00000000-0000-0000-0000-000000000000}"/>
          </ac:spMkLst>
        </pc:spChg>
        <pc:picChg chg="mod">
          <ac:chgData name="Iman Aganj" userId="528e1e0b-db81-4f61-b532-a0ac7c6ac721" providerId="ADAL" clId="{F722D891-83EC-4623-94C5-8A19067E9748}" dt="2019-04-08T10:35:42.571" v="1840" actId="1076"/>
          <ac:picMkLst>
            <pc:docMk/>
            <pc:sldMk cId="241279756" sldId="364"/>
            <ac:picMk id="12" creationId="{00000000-0000-0000-0000-000000000000}"/>
          </ac:picMkLst>
        </pc:picChg>
      </pc:sldChg>
      <pc:sldChg chg="ord">
        <pc:chgData name="Iman Aganj" userId="528e1e0b-db81-4f61-b532-a0ac7c6ac721" providerId="ADAL" clId="{F722D891-83EC-4623-94C5-8A19067E9748}" dt="2019-03-31T19:57:59.169" v="1787"/>
        <pc:sldMkLst>
          <pc:docMk/>
          <pc:sldMk cId="1054647854" sldId="402"/>
        </pc:sldMkLst>
      </pc:sldChg>
      <pc:sldChg chg="modSp">
        <pc:chgData name="Iman Aganj" userId="528e1e0b-db81-4f61-b532-a0ac7c6ac721" providerId="ADAL" clId="{F722D891-83EC-4623-94C5-8A19067E9748}" dt="2019-04-04T10:10:27.196" v="1793" actId="113"/>
        <pc:sldMkLst>
          <pc:docMk/>
          <pc:sldMk cId="3997327161" sldId="409"/>
        </pc:sldMkLst>
        <pc:spChg chg="mod">
          <ac:chgData name="Iman Aganj" userId="528e1e0b-db81-4f61-b532-a0ac7c6ac721" providerId="ADAL" clId="{F722D891-83EC-4623-94C5-8A19067E9748}" dt="2019-04-04T10:10:27.196" v="1793" actId="113"/>
          <ac:spMkLst>
            <pc:docMk/>
            <pc:sldMk cId="3997327161" sldId="409"/>
            <ac:spMk id="14" creationId="{788F75A6-96CA-454D-A6F7-EEFDEEC580B4}"/>
          </ac:spMkLst>
        </pc:spChg>
      </pc:sldChg>
      <pc:sldChg chg="addSp modSp add modAnim">
        <pc:chgData name="Iman Aganj" userId="528e1e0b-db81-4f61-b532-a0ac7c6ac721" providerId="ADAL" clId="{F722D891-83EC-4623-94C5-8A19067E9748}" dt="2019-04-04T10:10:17.888" v="1792" actId="113"/>
        <pc:sldMkLst>
          <pc:docMk/>
          <pc:sldMk cId="600198241" sldId="430"/>
        </pc:sldMkLst>
        <pc:spChg chg="mod">
          <ac:chgData name="Iman Aganj" userId="528e1e0b-db81-4f61-b532-a0ac7c6ac721" providerId="ADAL" clId="{F722D891-83EC-4623-94C5-8A19067E9748}" dt="2019-03-30T15:24:41.738" v="49" actId="6549"/>
          <ac:spMkLst>
            <pc:docMk/>
            <pc:sldMk cId="600198241" sldId="430"/>
            <ac:spMk id="4" creationId="{F5598C8A-E5F4-4AA7-8873-5ED84E490E7D}"/>
          </ac:spMkLst>
        </pc:spChg>
        <pc:spChg chg="ord">
          <ac:chgData name="Iman Aganj" userId="528e1e0b-db81-4f61-b532-a0ac7c6ac721" providerId="ADAL" clId="{F722D891-83EC-4623-94C5-8A19067E9748}" dt="2019-03-30T15:25:21.509" v="51" actId="167"/>
          <ac:spMkLst>
            <pc:docMk/>
            <pc:sldMk cId="600198241" sldId="430"/>
            <ac:spMk id="15" creationId="{9606D212-5CF0-47ED-B453-93BC3567ADAB}"/>
          </ac:spMkLst>
        </pc:spChg>
        <pc:spChg chg="add mod">
          <ac:chgData name="Iman Aganj" userId="528e1e0b-db81-4f61-b532-a0ac7c6ac721" providerId="ADAL" clId="{F722D891-83EC-4623-94C5-8A19067E9748}" dt="2019-03-30T20:50:45.232" v="472" actId="1076"/>
          <ac:spMkLst>
            <pc:docMk/>
            <pc:sldMk cId="600198241" sldId="430"/>
            <ac:spMk id="17" creationId="{0A68A16D-4C28-4403-B407-1918715AE8DB}"/>
          </ac:spMkLst>
        </pc:spChg>
        <pc:spChg chg="mod">
          <ac:chgData name="Iman Aganj" userId="528e1e0b-db81-4f61-b532-a0ac7c6ac721" providerId="ADAL" clId="{F722D891-83EC-4623-94C5-8A19067E9748}" dt="2019-04-04T10:10:14.111" v="1791" actId="113"/>
          <ac:spMkLst>
            <pc:docMk/>
            <pc:sldMk cId="600198241" sldId="430"/>
            <ac:spMk id="19" creationId="{7D4A292F-A688-4129-B908-9E06C9EB41C3}"/>
          </ac:spMkLst>
        </pc:spChg>
        <pc:spChg chg="mod">
          <ac:chgData name="Iman Aganj" userId="528e1e0b-db81-4f61-b532-a0ac7c6ac721" providerId="ADAL" clId="{F722D891-83EC-4623-94C5-8A19067E9748}" dt="2019-03-30T15:25:30.710" v="53" actId="20577"/>
          <ac:spMkLst>
            <pc:docMk/>
            <pc:sldMk cId="600198241" sldId="430"/>
            <ac:spMk id="20" creationId="{CE50FB6A-9603-44FD-98FE-FD55FFC735A9}"/>
          </ac:spMkLst>
        </pc:spChg>
        <pc:spChg chg="mod">
          <ac:chgData name="Iman Aganj" userId="528e1e0b-db81-4f61-b532-a0ac7c6ac721" providerId="ADAL" clId="{F722D891-83EC-4623-94C5-8A19067E9748}" dt="2019-04-04T10:10:17.888" v="1792" actId="113"/>
          <ac:spMkLst>
            <pc:docMk/>
            <pc:sldMk cId="600198241" sldId="430"/>
            <ac:spMk id="21" creationId="{2FFF8D12-68BF-4573-8831-B4D7CA73CE89}"/>
          </ac:spMkLst>
        </pc:spChg>
        <pc:spChg chg="mod">
          <ac:chgData name="Iman Aganj" userId="528e1e0b-db81-4f61-b532-a0ac7c6ac721" providerId="ADAL" clId="{F722D891-83EC-4623-94C5-8A19067E9748}" dt="2019-04-04T10:09:27.293" v="1788" actId="113"/>
          <ac:spMkLst>
            <pc:docMk/>
            <pc:sldMk cId="600198241" sldId="430"/>
            <ac:spMk id="24" creationId="{9A30C7E2-55C5-4580-9CA8-83CC7D7E4CD1}"/>
          </ac:spMkLst>
        </pc:spChg>
        <pc:spChg chg="add mod">
          <ac:chgData name="Iman Aganj" userId="528e1e0b-db81-4f61-b532-a0ac7c6ac721" providerId="ADAL" clId="{F722D891-83EC-4623-94C5-8A19067E9748}" dt="2019-03-30T20:50:45.232" v="472" actId="1076"/>
          <ac:spMkLst>
            <pc:docMk/>
            <pc:sldMk cId="600198241" sldId="430"/>
            <ac:spMk id="25" creationId="{D4A78C5A-15AB-4D9E-844D-18069FB3E0BD}"/>
          </ac:spMkLst>
        </pc:spChg>
        <pc:spChg chg="mod">
          <ac:chgData name="Iman Aganj" userId="528e1e0b-db81-4f61-b532-a0ac7c6ac721" providerId="ADAL" clId="{F722D891-83EC-4623-94C5-8A19067E9748}" dt="2019-04-04T10:09:27.293" v="1788" actId="113"/>
          <ac:spMkLst>
            <pc:docMk/>
            <pc:sldMk cId="600198241" sldId="430"/>
            <ac:spMk id="27" creationId="{4D9088C3-0CE8-41DB-839E-16B23E45C02C}"/>
          </ac:spMkLst>
        </pc:spChg>
      </pc:sldChg>
      <pc:sldChg chg="addSp delSp modSp add delAnim modAnim">
        <pc:chgData name="Iman Aganj" userId="528e1e0b-db81-4f61-b532-a0ac7c6ac721" providerId="ADAL" clId="{F722D891-83EC-4623-94C5-8A19067E9748}" dt="2019-03-30T22:48:05.099" v="959" actId="20577"/>
        <pc:sldMkLst>
          <pc:docMk/>
          <pc:sldMk cId="3249788814" sldId="431"/>
        </pc:sldMkLst>
        <pc:spChg chg="del">
          <ac:chgData name="Iman Aganj" userId="528e1e0b-db81-4f61-b532-a0ac7c6ac721" providerId="ADAL" clId="{F722D891-83EC-4623-94C5-8A19067E9748}" dt="2019-03-30T15:35:33.661" v="61" actId="478"/>
          <ac:spMkLst>
            <pc:docMk/>
            <pc:sldMk cId="3249788814" sldId="431"/>
            <ac:spMk id="15" creationId="{9606D212-5CF0-47ED-B453-93BC3567ADAB}"/>
          </ac:spMkLst>
        </pc:spChg>
        <pc:spChg chg="add mod">
          <ac:chgData name="Iman Aganj" userId="528e1e0b-db81-4f61-b532-a0ac7c6ac721" providerId="ADAL" clId="{F722D891-83EC-4623-94C5-8A19067E9748}" dt="2019-03-30T22:48:05.099" v="959" actId="20577"/>
          <ac:spMkLst>
            <pc:docMk/>
            <pc:sldMk cId="3249788814" sldId="431"/>
            <ac:spMk id="17" creationId="{52443BE5-8423-425C-A0F3-C835F2624FD0}"/>
          </ac:spMkLst>
        </pc:spChg>
        <pc:spChg chg="del">
          <ac:chgData name="Iman Aganj" userId="528e1e0b-db81-4f61-b532-a0ac7c6ac721" providerId="ADAL" clId="{F722D891-83EC-4623-94C5-8A19067E9748}" dt="2019-03-30T15:35:33.661" v="61" actId="478"/>
          <ac:spMkLst>
            <pc:docMk/>
            <pc:sldMk cId="3249788814" sldId="431"/>
            <ac:spMk id="19" creationId="{7D4A292F-A688-4129-B908-9E06C9EB41C3}"/>
          </ac:spMkLst>
        </pc:spChg>
        <pc:spChg chg="del">
          <ac:chgData name="Iman Aganj" userId="528e1e0b-db81-4f61-b532-a0ac7c6ac721" providerId="ADAL" clId="{F722D891-83EC-4623-94C5-8A19067E9748}" dt="2019-03-30T15:35:33.661" v="61" actId="478"/>
          <ac:spMkLst>
            <pc:docMk/>
            <pc:sldMk cId="3249788814" sldId="431"/>
            <ac:spMk id="20" creationId="{CE50FB6A-9603-44FD-98FE-FD55FFC735A9}"/>
          </ac:spMkLst>
        </pc:spChg>
        <pc:spChg chg="del">
          <ac:chgData name="Iman Aganj" userId="528e1e0b-db81-4f61-b532-a0ac7c6ac721" providerId="ADAL" clId="{F722D891-83EC-4623-94C5-8A19067E9748}" dt="2019-03-30T15:35:33.661" v="61" actId="478"/>
          <ac:spMkLst>
            <pc:docMk/>
            <pc:sldMk cId="3249788814" sldId="431"/>
            <ac:spMk id="21" creationId="{2FFF8D12-68BF-4573-8831-B4D7CA73CE89}"/>
          </ac:spMkLst>
        </pc:spChg>
        <pc:spChg chg="del">
          <ac:chgData name="Iman Aganj" userId="528e1e0b-db81-4f61-b532-a0ac7c6ac721" providerId="ADAL" clId="{F722D891-83EC-4623-94C5-8A19067E9748}" dt="2019-03-30T15:35:33.661" v="61" actId="478"/>
          <ac:spMkLst>
            <pc:docMk/>
            <pc:sldMk cId="3249788814" sldId="431"/>
            <ac:spMk id="22" creationId="{2B3559D8-58FE-49AC-A038-8DD801A5BDB3}"/>
          </ac:spMkLst>
        </pc:spChg>
        <pc:spChg chg="del">
          <ac:chgData name="Iman Aganj" userId="528e1e0b-db81-4f61-b532-a0ac7c6ac721" providerId="ADAL" clId="{F722D891-83EC-4623-94C5-8A19067E9748}" dt="2019-03-30T15:35:33.661" v="61" actId="478"/>
          <ac:spMkLst>
            <pc:docMk/>
            <pc:sldMk cId="3249788814" sldId="431"/>
            <ac:spMk id="24" creationId="{9A30C7E2-55C5-4580-9CA8-83CC7D7E4CD1}"/>
          </ac:spMkLst>
        </pc:spChg>
        <pc:spChg chg="del">
          <ac:chgData name="Iman Aganj" userId="528e1e0b-db81-4f61-b532-a0ac7c6ac721" providerId="ADAL" clId="{F722D891-83EC-4623-94C5-8A19067E9748}" dt="2019-03-30T15:35:33.661" v="61" actId="478"/>
          <ac:spMkLst>
            <pc:docMk/>
            <pc:sldMk cId="3249788814" sldId="431"/>
            <ac:spMk id="27" creationId="{4D9088C3-0CE8-41DB-839E-16B23E45C02C}"/>
          </ac:spMkLst>
        </pc:spChg>
        <pc:picChg chg="del">
          <ac:chgData name="Iman Aganj" userId="528e1e0b-db81-4f61-b532-a0ac7c6ac721" providerId="ADAL" clId="{F722D891-83EC-4623-94C5-8A19067E9748}" dt="2019-03-30T15:35:33.661" v="61" actId="478"/>
          <ac:picMkLst>
            <pc:docMk/>
            <pc:sldMk cId="3249788814" sldId="431"/>
            <ac:picMk id="12" creationId="{13F4B400-ACB1-4924-B50C-59BAE775232F}"/>
          </ac:picMkLst>
        </pc:picChg>
        <pc:picChg chg="del">
          <ac:chgData name="Iman Aganj" userId="528e1e0b-db81-4f61-b532-a0ac7c6ac721" providerId="ADAL" clId="{F722D891-83EC-4623-94C5-8A19067E9748}" dt="2019-03-30T15:35:33.661" v="61" actId="478"/>
          <ac:picMkLst>
            <pc:docMk/>
            <pc:sldMk cId="3249788814" sldId="431"/>
            <ac:picMk id="14" creationId="{4FDC218D-71A5-484F-99CA-140A5A4B3B6C}"/>
          </ac:picMkLst>
        </pc:picChg>
        <pc:picChg chg="del">
          <ac:chgData name="Iman Aganj" userId="528e1e0b-db81-4f61-b532-a0ac7c6ac721" providerId="ADAL" clId="{F722D891-83EC-4623-94C5-8A19067E9748}" dt="2019-03-30T15:35:33.661" v="61" actId="478"/>
          <ac:picMkLst>
            <pc:docMk/>
            <pc:sldMk cId="3249788814" sldId="431"/>
            <ac:picMk id="16" creationId="{E998AA81-AB29-4228-A457-31EA764AD9D0}"/>
          </ac:picMkLst>
        </pc:picChg>
        <pc:picChg chg="del">
          <ac:chgData name="Iman Aganj" userId="528e1e0b-db81-4f61-b532-a0ac7c6ac721" providerId="ADAL" clId="{F722D891-83EC-4623-94C5-8A19067E9748}" dt="2019-03-30T15:35:33.661" v="61" actId="478"/>
          <ac:picMkLst>
            <pc:docMk/>
            <pc:sldMk cId="3249788814" sldId="431"/>
            <ac:picMk id="18" creationId="{CC8F975E-8A6F-4B55-9DB5-CEC7CDE588EA}"/>
          </ac:picMkLst>
        </pc:picChg>
        <pc:cxnChg chg="del">
          <ac:chgData name="Iman Aganj" userId="528e1e0b-db81-4f61-b532-a0ac7c6ac721" providerId="ADAL" clId="{F722D891-83EC-4623-94C5-8A19067E9748}" dt="2019-03-30T15:35:33.661" v="61" actId="478"/>
          <ac:cxnSpMkLst>
            <pc:docMk/>
            <pc:sldMk cId="3249788814" sldId="431"/>
            <ac:cxnSpMk id="23" creationId="{4628554A-F03B-4485-BA61-C539FFC556B1}"/>
          </ac:cxnSpMkLst>
        </pc:cxnChg>
        <pc:cxnChg chg="del">
          <ac:chgData name="Iman Aganj" userId="528e1e0b-db81-4f61-b532-a0ac7c6ac721" providerId="ADAL" clId="{F722D891-83EC-4623-94C5-8A19067E9748}" dt="2019-03-30T15:35:33.661" v="61" actId="478"/>
          <ac:cxnSpMkLst>
            <pc:docMk/>
            <pc:sldMk cId="3249788814" sldId="431"/>
            <ac:cxnSpMk id="26" creationId="{C013F45A-34E5-46DE-8545-0720D70CC4E3}"/>
          </ac:cxnSpMkLst>
        </pc:cxnChg>
      </pc:sldChg>
      <pc:sldChg chg="addSp delSp modSp add modAnim">
        <pc:chgData name="Iman Aganj" userId="528e1e0b-db81-4f61-b532-a0ac7c6ac721" providerId="ADAL" clId="{F722D891-83EC-4623-94C5-8A19067E9748}" dt="2019-04-06T13:34:26.483" v="1833"/>
        <pc:sldMkLst>
          <pc:docMk/>
          <pc:sldMk cId="3756403171" sldId="432"/>
        </pc:sldMkLst>
        <pc:spChg chg="mod">
          <ac:chgData name="Iman Aganj" userId="528e1e0b-db81-4f61-b532-a0ac7c6ac721" providerId="ADAL" clId="{F722D891-83EC-4623-94C5-8A19067E9748}" dt="2019-03-30T15:56:06.237" v="314" actId="20577"/>
          <ac:spMkLst>
            <pc:docMk/>
            <pc:sldMk cId="3756403171" sldId="432"/>
            <ac:spMk id="2" creationId="{00000000-0000-0000-0000-000000000000}"/>
          </ac:spMkLst>
        </pc:spChg>
        <pc:spChg chg="mod">
          <ac:chgData name="Iman Aganj" userId="528e1e0b-db81-4f61-b532-a0ac7c6ac721" providerId="ADAL" clId="{F722D891-83EC-4623-94C5-8A19067E9748}" dt="2019-03-30T15:56:10.464" v="315" actId="20577"/>
          <ac:spMkLst>
            <pc:docMk/>
            <pc:sldMk cId="3756403171" sldId="432"/>
            <ac:spMk id="7" creationId="{00000000-0000-0000-0000-000000000000}"/>
          </ac:spMkLst>
        </pc:spChg>
        <pc:spChg chg="del mod">
          <ac:chgData name="Iman Aganj" userId="528e1e0b-db81-4f61-b532-a0ac7c6ac721" providerId="ADAL" clId="{F722D891-83EC-4623-94C5-8A19067E9748}" dt="2019-03-30T16:04:31.479" v="425" actId="478"/>
          <ac:spMkLst>
            <pc:docMk/>
            <pc:sldMk cId="3756403171" sldId="432"/>
            <ac:spMk id="10" creationId="{6D08954D-C0F4-47E6-8448-F667D854E364}"/>
          </ac:spMkLst>
        </pc:spChg>
        <pc:spChg chg="mod">
          <ac:chgData name="Iman Aganj" userId="528e1e0b-db81-4f61-b532-a0ac7c6ac721" providerId="ADAL" clId="{F722D891-83EC-4623-94C5-8A19067E9748}" dt="2019-03-30T15:55:59.552" v="313" actId="20577"/>
          <ac:spMkLst>
            <pc:docMk/>
            <pc:sldMk cId="3756403171" sldId="432"/>
            <ac:spMk id="12" creationId="{C112A0C7-6C59-4610-AEAF-359BC2788EF3}"/>
          </ac:spMkLst>
        </pc:spChg>
        <pc:spChg chg="add mod">
          <ac:chgData name="Iman Aganj" userId="528e1e0b-db81-4f61-b532-a0ac7c6ac721" providerId="ADAL" clId="{F722D891-83EC-4623-94C5-8A19067E9748}" dt="2019-04-06T13:33:48.349" v="1832" actId="12788"/>
          <ac:spMkLst>
            <pc:docMk/>
            <pc:sldMk cId="3756403171" sldId="432"/>
            <ac:spMk id="13" creationId="{A2300D30-17F5-4E7A-9FBA-FB72DF056FB8}"/>
          </ac:spMkLst>
        </pc:spChg>
        <pc:spChg chg="mod">
          <ac:chgData name="Iman Aganj" userId="528e1e0b-db81-4f61-b532-a0ac7c6ac721" providerId="ADAL" clId="{F722D891-83EC-4623-94C5-8A19067E9748}" dt="2019-04-06T13:20:26.988" v="1794" actId="1076"/>
          <ac:spMkLst>
            <pc:docMk/>
            <pc:sldMk cId="3756403171" sldId="432"/>
            <ac:spMk id="15" creationId="{00000000-0000-0000-0000-000000000000}"/>
          </ac:spMkLst>
        </pc:spChg>
        <pc:spChg chg="del">
          <ac:chgData name="Iman Aganj" userId="528e1e0b-db81-4f61-b532-a0ac7c6ac721" providerId="ADAL" clId="{F722D891-83EC-4623-94C5-8A19067E9748}" dt="2019-03-30T15:58:22.919" v="360" actId="478"/>
          <ac:spMkLst>
            <pc:docMk/>
            <pc:sldMk cId="3756403171" sldId="432"/>
            <ac:spMk id="16" creationId="{00000000-0000-0000-0000-000000000000}"/>
          </ac:spMkLst>
        </pc:spChg>
        <pc:spChg chg="mod">
          <ac:chgData name="Iman Aganj" userId="528e1e0b-db81-4f61-b532-a0ac7c6ac721" providerId="ADAL" clId="{F722D891-83EC-4623-94C5-8A19067E9748}" dt="2019-04-04T10:09:40.573" v="1790" actId="113"/>
          <ac:spMkLst>
            <pc:docMk/>
            <pc:sldMk cId="3756403171" sldId="432"/>
            <ac:spMk id="32" creationId="{00000000-0000-0000-0000-000000000000}"/>
          </ac:spMkLst>
        </pc:spChg>
        <pc:graphicFrameChg chg="add mod modGraphic">
          <ac:chgData name="Iman Aganj" userId="528e1e0b-db81-4f61-b532-a0ac7c6ac721" providerId="ADAL" clId="{F722D891-83EC-4623-94C5-8A19067E9748}" dt="2019-03-30T21:53:37.338" v="685" actId="1076"/>
          <ac:graphicFrameMkLst>
            <pc:docMk/>
            <pc:sldMk cId="3756403171" sldId="432"/>
            <ac:graphicFrameMk id="3" creationId="{8D65FD67-C6CC-4A24-A16C-4EFFB8DFAF4F}"/>
          </ac:graphicFrameMkLst>
        </pc:graphicFrameChg>
        <pc:graphicFrameChg chg="add mod modGraphic">
          <ac:chgData name="Iman Aganj" userId="528e1e0b-db81-4f61-b532-a0ac7c6ac721" providerId="ADAL" clId="{F722D891-83EC-4623-94C5-8A19067E9748}" dt="2019-03-30T21:54:11.838" v="690" actId="12788"/>
          <ac:graphicFrameMkLst>
            <pc:docMk/>
            <pc:sldMk cId="3756403171" sldId="432"/>
            <ac:graphicFrameMk id="9" creationId="{C6415D5E-5786-4C9C-AA42-4315F25FBB39}"/>
          </ac:graphicFrameMkLst>
        </pc:graphicFrameChg>
      </pc:sldChg>
      <pc:sldChg chg="addSp delSp modSp add modTransition modAnim">
        <pc:chgData name="Iman Aganj" userId="528e1e0b-db81-4f61-b532-a0ac7c6ac721" providerId="ADAL" clId="{F722D891-83EC-4623-94C5-8A19067E9748}" dt="2019-03-30T21:54:24.769" v="692"/>
        <pc:sldMkLst>
          <pc:docMk/>
          <pc:sldMk cId="3295782734" sldId="433"/>
        </pc:sldMkLst>
        <pc:spChg chg="del">
          <ac:chgData name="Iman Aganj" userId="528e1e0b-db81-4f61-b532-a0ac7c6ac721" providerId="ADAL" clId="{F722D891-83EC-4623-94C5-8A19067E9748}" dt="2019-03-30T20:53:04.093" v="480" actId="478"/>
          <ac:spMkLst>
            <pc:docMk/>
            <pc:sldMk cId="3295782734" sldId="433"/>
            <ac:spMk id="2" creationId="{00000000-0000-0000-0000-000000000000}"/>
          </ac:spMkLst>
        </pc:spChg>
        <pc:spChg chg="del">
          <ac:chgData name="Iman Aganj" userId="528e1e0b-db81-4f61-b532-a0ac7c6ac721" providerId="ADAL" clId="{F722D891-83EC-4623-94C5-8A19067E9748}" dt="2019-03-30T20:53:04.093" v="480" actId="478"/>
          <ac:spMkLst>
            <pc:docMk/>
            <pc:sldMk cId="3295782734" sldId="433"/>
            <ac:spMk id="7" creationId="{00000000-0000-0000-0000-000000000000}"/>
          </ac:spMkLst>
        </pc:spChg>
        <pc:spChg chg="add mod">
          <ac:chgData name="Iman Aganj" userId="528e1e0b-db81-4f61-b532-a0ac7c6ac721" providerId="ADAL" clId="{F722D891-83EC-4623-94C5-8A19067E9748}" dt="2019-03-30T21:14:52.430" v="536" actId="1076"/>
          <ac:spMkLst>
            <pc:docMk/>
            <pc:sldMk cId="3295782734" sldId="433"/>
            <ac:spMk id="9" creationId="{7121D203-2D82-41A5-A325-649029400AD3}"/>
          </ac:spMkLst>
        </pc:spChg>
        <pc:spChg chg="add mod">
          <ac:chgData name="Iman Aganj" userId="528e1e0b-db81-4f61-b532-a0ac7c6ac721" providerId="ADAL" clId="{F722D891-83EC-4623-94C5-8A19067E9748}" dt="2019-03-30T21:14:43.120" v="535" actId="12788"/>
          <ac:spMkLst>
            <pc:docMk/>
            <pc:sldMk cId="3295782734" sldId="433"/>
            <ac:spMk id="10" creationId="{3B3CFB3C-2909-47E1-A594-279A51651D21}"/>
          </ac:spMkLst>
        </pc:spChg>
        <pc:spChg chg="mod">
          <ac:chgData name="Iman Aganj" userId="528e1e0b-db81-4f61-b532-a0ac7c6ac721" providerId="ADAL" clId="{F722D891-83EC-4623-94C5-8A19067E9748}" dt="2019-03-30T21:14:35.512" v="533" actId="12788"/>
          <ac:spMkLst>
            <pc:docMk/>
            <pc:sldMk cId="3295782734" sldId="433"/>
            <ac:spMk id="15" creationId="{00000000-0000-0000-0000-000000000000}"/>
          </ac:spMkLst>
        </pc:spChg>
        <pc:spChg chg="del">
          <ac:chgData name="Iman Aganj" userId="528e1e0b-db81-4f61-b532-a0ac7c6ac721" providerId="ADAL" clId="{F722D891-83EC-4623-94C5-8A19067E9748}" dt="2019-03-30T20:53:04.093" v="480" actId="478"/>
          <ac:spMkLst>
            <pc:docMk/>
            <pc:sldMk cId="3295782734" sldId="433"/>
            <ac:spMk id="32" creationId="{00000000-0000-0000-0000-000000000000}"/>
          </ac:spMkLst>
        </pc:spChg>
        <pc:graphicFrameChg chg="del">
          <ac:chgData name="Iman Aganj" userId="528e1e0b-db81-4f61-b532-a0ac7c6ac721" providerId="ADAL" clId="{F722D891-83EC-4623-94C5-8A19067E9748}" dt="2019-03-30T21:25:15.112" v="547" actId="478"/>
          <ac:graphicFrameMkLst>
            <pc:docMk/>
            <pc:sldMk cId="3295782734" sldId="433"/>
            <ac:graphicFrameMk id="3" creationId="{8D65FD67-C6CC-4A24-A16C-4EFFB8DFAF4F}"/>
          </ac:graphicFrameMkLst>
        </pc:graphicFrameChg>
        <pc:graphicFrameChg chg="add del">
          <ac:chgData name="Iman Aganj" userId="528e1e0b-db81-4f61-b532-a0ac7c6ac721" providerId="ADAL" clId="{F722D891-83EC-4623-94C5-8A19067E9748}" dt="2019-03-30T21:54:23.874" v="691" actId="478"/>
          <ac:graphicFrameMkLst>
            <pc:docMk/>
            <pc:sldMk cId="3295782734" sldId="433"/>
            <ac:graphicFrameMk id="11" creationId="{8223ACF2-4406-4148-92FB-D63E23992222}"/>
          </ac:graphicFrameMkLst>
        </pc:graphicFrameChg>
        <pc:graphicFrameChg chg="add">
          <ac:chgData name="Iman Aganj" userId="528e1e0b-db81-4f61-b532-a0ac7c6ac721" providerId="ADAL" clId="{F722D891-83EC-4623-94C5-8A19067E9748}" dt="2019-03-30T21:54:24.769" v="692"/>
          <ac:graphicFrameMkLst>
            <pc:docMk/>
            <pc:sldMk cId="3295782734" sldId="433"/>
            <ac:graphicFrameMk id="13" creationId="{3DFBFB3B-3FFC-41B9-997C-1172B9ADE3AA}"/>
          </ac:graphicFrameMkLst>
        </pc:graphicFrameChg>
        <pc:graphicFrameChg chg="add">
          <ac:chgData name="Iman Aganj" userId="528e1e0b-db81-4f61-b532-a0ac7c6ac721" providerId="ADAL" clId="{F722D891-83EC-4623-94C5-8A19067E9748}" dt="2019-03-30T21:54:24.769" v="692"/>
          <ac:graphicFrameMkLst>
            <pc:docMk/>
            <pc:sldMk cId="3295782734" sldId="433"/>
            <ac:graphicFrameMk id="14" creationId="{9F41A51B-800E-4FE4-A37C-9A489FDC5CE0}"/>
          </ac:graphicFrameMkLst>
        </pc:graphicFrameChg>
        <pc:cxnChg chg="del">
          <ac:chgData name="Iman Aganj" userId="528e1e0b-db81-4f61-b532-a0ac7c6ac721" providerId="ADAL" clId="{F722D891-83EC-4623-94C5-8A19067E9748}" dt="2019-03-30T20:53:04.093" v="480" actId="478"/>
          <ac:cxnSpMkLst>
            <pc:docMk/>
            <pc:sldMk cId="3295782734" sldId="433"/>
            <ac:cxnSpMk id="29" creationId="{00000000-0000-0000-0000-000000000000}"/>
          </ac:cxnSpMkLst>
        </pc:cxnChg>
      </pc:sldChg>
      <pc:sldChg chg="addSp delSp modSp add modAnim">
        <pc:chgData name="Iman Aganj" userId="528e1e0b-db81-4f61-b532-a0ac7c6ac721" providerId="ADAL" clId="{F722D891-83EC-4623-94C5-8A19067E9748}" dt="2019-03-30T22:07:58.997" v="736" actId="1076"/>
        <pc:sldMkLst>
          <pc:docMk/>
          <pc:sldMk cId="1249576325" sldId="434"/>
        </pc:sldMkLst>
        <pc:spChg chg="mod">
          <ac:chgData name="Iman Aganj" userId="528e1e0b-db81-4f61-b532-a0ac7c6ac721" providerId="ADAL" clId="{F722D891-83EC-4623-94C5-8A19067E9748}" dt="2019-03-30T21:35:40.148" v="560" actId="1076"/>
          <ac:spMkLst>
            <pc:docMk/>
            <pc:sldMk cId="1249576325" sldId="434"/>
            <ac:spMk id="9" creationId="{7121D203-2D82-41A5-A325-649029400AD3}"/>
          </ac:spMkLst>
        </pc:spChg>
        <pc:spChg chg="mod">
          <ac:chgData name="Iman Aganj" userId="528e1e0b-db81-4f61-b532-a0ac7c6ac721" providerId="ADAL" clId="{F722D891-83EC-4623-94C5-8A19067E9748}" dt="2019-03-30T21:41:25.049" v="608" actId="6549"/>
          <ac:spMkLst>
            <pc:docMk/>
            <pc:sldMk cId="1249576325" sldId="434"/>
            <ac:spMk id="10" creationId="{3B3CFB3C-2909-47E1-A594-279A51651D21}"/>
          </ac:spMkLst>
        </pc:spChg>
        <pc:spChg chg="mod">
          <ac:chgData name="Iman Aganj" userId="528e1e0b-db81-4f61-b532-a0ac7c6ac721" providerId="ADAL" clId="{F722D891-83EC-4623-94C5-8A19067E9748}" dt="2019-03-30T21:55:35.844" v="698" actId="207"/>
          <ac:spMkLst>
            <pc:docMk/>
            <pc:sldMk cId="1249576325" sldId="434"/>
            <ac:spMk id="12" creationId="{C112A0C7-6C59-4610-AEAF-359BC2788EF3}"/>
          </ac:spMkLst>
        </pc:spChg>
        <pc:spChg chg="mod">
          <ac:chgData name="Iman Aganj" userId="528e1e0b-db81-4f61-b532-a0ac7c6ac721" providerId="ADAL" clId="{F722D891-83EC-4623-94C5-8A19067E9748}" dt="2019-03-30T21:35:40.148" v="560" actId="1076"/>
          <ac:spMkLst>
            <pc:docMk/>
            <pc:sldMk cId="1249576325" sldId="434"/>
            <ac:spMk id="15" creationId="{00000000-0000-0000-0000-000000000000}"/>
          </ac:spMkLst>
        </pc:spChg>
        <pc:graphicFrameChg chg="add">
          <ac:chgData name="Iman Aganj" userId="528e1e0b-db81-4f61-b532-a0ac7c6ac721" providerId="ADAL" clId="{F722D891-83EC-4623-94C5-8A19067E9748}" dt="2019-03-30T21:54:32.237" v="694"/>
          <ac:graphicFrameMkLst>
            <pc:docMk/>
            <pc:sldMk cId="1249576325" sldId="434"/>
            <ac:graphicFrameMk id="7" creationId="{E3506B35-3FF3-4CCB-966B-E4841DD4764D}"/>
          </ac:graphicFrameMkLst>
        </pc:graphicFrameChg>
        <pc:graphicFrameChg chg="add mod modGraphic">
          <ac:chgData name="Iman Aganj" userId="528e1e0b-db81-4f61-b532-a0ac7c6ac721" providerId="ADAL" clId="{F722D891-83EC-4623-94C5-8A19067E9748}" dt="2019-03-30T22:07:51.644" v="735" actId="1076"/>
          <ac:graphicFrameMkLst>
            <pc:docMk/>
            <pc:sldMk cId="1249576325" sldId="434"/>
            <ac:graphicFrameMk id="8" creationId="{0BC2DEE3-7E66-4602-BED8-52CD9A7CC077}"/>
          </ac:graphicFrameMkLst>
        </pc:graphicFrameChg>
        <pc:graphicFrameChg chg="del">
          <ac:chgData name="Iman Aganj" userId="528e1e0b-db81-4f61-b532-a0ac7c6ac721" providerId="ADAL" clId="{F722D891-83EC-4623-94C5-8A19067E9748}" dt="2019-03-30T21:54:31.773" v="693" actId="478"/>
          <ac:graphicFrameMkLst>
            <pc:docMk/>
            <pc:sldMk cId="1249576325" sldId="434"/>
            <ac:graphicFrameMk id="11" creationId="{8223ACF2-4406-4148-92FB-D63E23992222}"/>
          </ac:graphicFrameMkLst>
        </pc:graphicFrameChg>
        <pc:graphicFrameChg chg="add mod modGraphic">
          <ac:chgData name="Iman Aganj" userId="528e1e0b-db81-4f61-b532-a0ac7c6ac721" providerId="ADAL" clId="{F722D891-83EC-4623-94C5-8A19067E9748}" dt="2019-03-30T22:07:58.997" v="736" actId="1076"/>
          <ac:graphicFrameMkLst>
            <pc:docMk/>
            <pc:sldMk cId="1249576325" sldId="434"/>
            <ac:graphicFrameMk id="13" creationId="{AC331662-8E04-4DA8-B3AB-57F747CEA100}"/>
          </ac:graphicFrameMkLst>
        </pc:graphicFrameChg>
      </pc:sldChg>
      <pc:sldChg chg="addSp delSp modSp add modTransition">
        <pc:chgData name="Iman Aganj" userId="528e1e0b-db81-4f61-b532-a0ac7c6ac721" providerId="ADAL" clId="{F722D891-83EC-4623-94C5-8A19067E9748}" dt="2019-03-30T22:08:08.645" v="738"/>
        <pc:sldMkLst>
          <pc:docMk/>
          <pc:sldMk cId="736280204" sldId="435"/>
        </pc:sldMkLst>
        <pc:spChg chg="mod">
          <ac:chgData name="Iman Aganj" userId="528e1e0b-db81-4f61-b532-a0ac7c6ac721" providerId="ADAL" clId="{F722D891-83EC-4623-94C5-8A19067E9748}" dt="2019-03-30T21:58:16.150" v="710" actId="1037"/>
          <ac:spMkLst>
            <pc:docMk/>
            <pc:sldMk cId="736280204" sldId="435"/>
            <ac:spMk id="10" creationId="{3B3CFB3C-2909-47E1-A594-279A51651D21}"/>
          </ac:spMkLst>
        </pc:spChg>
        <pc:graphicFrameChg chg="del">
          <ac:chgData name="Iman Aganj" userId="528e1e0b-db81-4f61-b532-a0ac7c6ac721" providerId="ADAL" clId="{F722D891-83EC-4623-94C5-8A19067E9748}" dt="2019-03-30T22:06:40.923" v="726" actId="478"/>
          <ac:graphicFrameMkLst>
            <pc:docMk/>
            <pc:sldMk cId="736280204" sldId="435"/>
            <ac:graphicFrameMk id="8" creationId="{0BC2DEE3-7E66-4602-BED8-52CD9A7CC077}"/>
          </ac:graphicFrameMkLst>
        </pc:graphicFrameChg>
        <pc:graphicFrameChg chg="add del">
          <ac:chgData name="Iman Aganj" userId="528e1e0b-db81-4f61-b532-a0ac7c6ac721" providerId="ADAL" clId="{F722D891-83EC-4623-94C5-8A19067E9748}" dt="2019-03-30T22:08:08.181" v="737" actId="478"/>
          <ac:graphicFrameMkLst>
            <pc:docMk/>
            <pc:sldMk cId="736280204" sldId="435"/>
            <ac:graphicFrameMk id="11" creationId="{9B91E52C-2C1A-4774-AB35-30629F5DF368}"/>
          </ac:graphicFrameMkLst>
        </pc:graphicFrameChg>
        <pc:graphicFrameChg chg="add">
          <ac:chgData name="Iman Aganj" userId="528e1e0b-db81-4f61-b532-a0ac7c6ac721" providerId="ADAL" clId="{F722D891-83EC-4623-94C5-8A19067E9748}" dt="2019-03-30T22:08:08.645" v="738"/>
          <ac:graphicFrameMkLst>
            <pc:docMk/>
            <pc:sldMk cId="736280204" sldId="435"/>
            <ac:graphicFrameMk id="13" creationId="{02FA59F2-AEA9-43B8-B121-90D34371DA63}"/>
          </ac:graphicFrameMkLst>
        </pc:graphicFrameChg>
        <pc:graphicFrameChg chg="add">
          <ac:chgData name="Iman Aganj" userId="528e1e0b-db81-4f61-b532-a0ac7c6ac721" providerId="ADAL" clId="{F722D891-83EC-4623-94C5-8A19067E9748}" dt="2019-03-30T22:08:08.645" v="738"/>
          <ac:graphicFrameMkLst>
            <pc:docMk/>
            <pc:sldMk cId="736280204" sldId="435"/>
            <ac:graphicFrameMk id="14" creationId="{CAF18C26-D277-47C1-8D31-09718A84F255}"/>
          </ac:graphicFrameMkLst>
        </pc:graphicFrameChg>
      </pc:sldChg>
      <pc:sldChg chg="modSp add">
        <pc:chgData name="Iman Aganj" userId="528e1e0b-db81-4f61-b532-a0ac7c6ac721" providerId="ADAL" clId="{F722D891-83EC-4623-94C5-8A19067E9748}" dt="2019-03-30T22:14:07.331" v="814" actId="1038"/>
        <pc:sldMkLst>
          <pc:docMk/>
          <pc:sldMk cId="447395118" sldId="436"/>
        </pc:sldMkLst>
        <pc:spChg chg="mod">
          <ac:chgData name="Iman Aganj" userId="528e1e0b-db81-4f61-b532-a0ac7c6ac721" providerId="ADAL" clId="{F722D891-83EC-4623-94C5-8A19067E9748}" dt="2019-03-30T22:14:07.331" v="814" actId="1038"/>
          <ac:spMkLst>
            <pc:docMk/>
            <pc:sldMk cId="447395118" sldId="436"/>
            <ac:spMk id="10" creationId="{3B3CFB3C-2909-47E1-A594-279A51651D21}"/>
          </ac:spMkLst>
        </pc:spChg>
        <pc:graphicFrameChg chg="mod modGraphic">
          <ac:chgData name="Iman Aganj" userId="528e1e0b-db81-4f61-b532-a0ac7c6ac721" providerId="ADAL" clId="{F722D891-83EC-4623-94C5-8A19067E9748}" dt="2019-03-30T22:13:19.558" v="800" actId="120"/>
          <ac:graphicFrameMkLst>
            <pc:docMk/>
            <pc:sldMk cId="447395118" sldId="436"/>
            <ac:graphicFrameMk id="14" creationId="{CAF18C26-D277-47C1-8D31-09718A84F255}"/>
          </ac:graphicFrameMkLst>
        </pc:graphicFrameChg>
      </pc:sldChg>
      <pc:sldChg chg="modSp add">
        <pc:chgData name="Iman Aganj" userId="528e1e0b-db81-4f61-b532-a0ac7c6ac721" providerId="ADAL" clId="{F722D891-83EC-4623-94C5-8A19067E9748}" dt="2019-03-30T22:28:10.505" v="826" actId="1035"/>
        <pc:sldMkLst>
          <pc:docMk/>
          <pc:sldMk cId="1867639585" sldId="437"/>
        </pc:sldMkLst>
        <pc:spChg chg="mod">
          <ac:chgData name="Iman Aganj" userId="528e1e0b-db81-4f61-b532-a0ac7c6ac721" providerId="ADAL" clId="{F722D891-83EC-4623-94C5-8A19067E9748}" dt="2019-03-30T22:28:10.505" v="826" actId="1035"/>
          <ac:spMkLst>
            <pc:docMk/>
            <pc:sldMk cId="1867639585" sldId="437"/>
            <ac:spMk id="9" creationId="{7121D203-2D82-41A5-A325-649029400AD3}"/>
          </ac:spMkLst>
        </pc:spChg>
      </pc:sldChg>
      <pc:sldChg chg="modSp add">
        <pc:chgData name="Iman Aganj" userId="528e1e0b-db81-4f61-b532-a0ac7c6ac721" providerId="ADAL" clId="{F722D891-83EC-4623-94C5-8A19067E9748}" dt="2019-03-30T22:33:17.681" v="843" actId="1037"/>
        <pc:sldMkLst>
          <pc:docMk/>
          <pc:sldMk cId="3057214263" sldId="438"/>
        </pc:sldMkLst>
        <pc:spChg chg="mod">
          <ac:chgData name="Iman Aganj" userId="528e1e0b-db81-4f61-b532-a0ac7c6ac721" providerId="ADAL" clId="{F722D891-83EC-4623-94C5-8A19067E9748}" dt="2019-03-30T22:33:17.681" v="843" actId="1037"/>
          <ac:spMkLst>
            <pc:docMk/>
            <pc:sldMk cId="3057214263" sldId="438"/>
            <ac:spMk id="15" creationId="{00000000-0000-0000-0000-000000000000}"/>
          </ac:spMkLst>
        </pc:spChg>
      </pc:sldChg>
      <pc:sldChg chg="modSp add">
        <pc:chgData name="Iman Aganj" userId="528e1e0b-db81-4f61-b532-a0ac7c6ac721" providerId="ADAL" clId="{F722D891-83EC-4623-94C5-8A19067E9748}" dt="2019-04-10T21:37:20.026" v="1846"/>
        <pc:sldMkLst>
          <pc:docMk/>
          <pc:sldMk cId="2608403742" sldId="440"/>
        </pc:sldMkLst>
        <pc:spChg chg="mod">
          <ac:chgData name="Iman Aganj" userId="528e1e0b-db81-4f61-b532-a0ac7c6ac721" providerId="ADAL" clId="{F722D891-83EC-4623-94C5-8A19067E9748}" dt="2019-04-10T21:37:20.026" v="1846"/>
          <ac:spMkLst>
            <pc:docMk/>
            <pc:sldMk cId="2608403742" sldId="440"/>
            <ac:spMk id="15" creationId="{00000000-0000-0000-0000-000000000000}"/>
          </ac:spMkLst>
        </pc:spChg>
      </pc:sldChg>
      <pc:sldChg chg="addSp delSp modSp add modTransition">
        <pc:chgData name="Iman Aganj" userId="528e1e0b-db81-4f61-b532-a0ac7c6ac721" providerId="ADAL" clId="{F722D891-83EC-4623-94C5-8A19067E9748}" dt="2019-04-10T21:37:28.517" v="1847"/>
        <pc:sldMkLst>
          <pc:docMk/>
          <pc:sldMk cId="1499000057" sldId="441"/>
        </pc:sldMkLst>
        <pc:spChg chg="mod">
          <ac:chgData name="Iman Aganj" userId="528e1e0b-db81-4f61-b532-a0ac7c6ac721" providerId="ADAL" clId="{F722D891-83EC-4623-94C5-8A19067E9748}" dt="2019-03-30T22:36:53.142" v="863" actId="1076"/>
          <ac:spMkLst>
            <pc:docMk/>
            <pc:sldMk cId="1499000057" sldId="441"/>
            <ac:spMk id="9" creationId="{7121D203-2D82-41A5-A325-649029400AD3}"/>
          </ac:spMkLst>
        </pc:spChg>
        <pc:spChg chg="mod">
          <ac:chgData name="Iman Aganj" userId="528e1e0b-db81-4f61-b532-a0ac7c6ac721" providerId="ADAL" clId="{F722D891-83EC-4623-94C5-8A19067E9748}" dt="2019-03-30T22:36:53.142" v="863" actId="1076"/>
          <ac:spMkLst>
            <pc:docMk/>
            <pc:sldMk cId="1499000057" sldId="441"/>
            <ac:spMk id="10" creationId="{3B3CFB3C-2909-47E1-A594-279A51651D21}"/>
          </ac:spMkLst>
        </pc:spChg>
        <pc:spChg chg="add del mod">
          <ac:chgData name="Iman Aganj" userId="528e1e0b-db81-4f61-b532-a0ac7c6ac721" providerId="ADAL" clId="{F722D891-83EC-4623-94C5-8A19067E9748}" dt="2019-03-30T22:37:02.544" v="865" actId="478"/>
          <ac:spMkLst>
            <pc:docMk/>
            <pc:sldMk cId="1499000057" sldId="441"/>
            <ac:spMk id="11" creationId="{4E364E3D-3AFE-4EC5-9427-4C45B11EA2CD}"/>
          </ac:spMkLst>
        </pc:spChg>
        <pc:spChg chg="mod">
          <ac:chgData name="Iman Aganj" userId="528e1e0b-db81-4f61-b532-a0ac7c6ac721" providerId="ADAL" clId="{F722D891-83EC-4623-94C5-8A19067E9748}" dt="2019-04-10T21:37:28.517" v="1847"/>
          <ac:spMkLst>
            <pc:docMk/>
            <pc:sldMk cId="1499000057" sldId="441"/>
            <ac:spMk id="15" creationId="{00000000-0000-0000-0000-000000000000}"/>
          </ac:spMkLst>
        </pc:spChg>
        <pc:spChg chg="add mod">
          <ac:chgData name="Iman Aganj" userId="528e1e0b-db81-4f61-b532-a0ac7c6ac721" providerId="ADAL" clId="{F722D891-83EC-4623-94C5-8A19067E9748}" dt="2019-03-30T22:41:12.801" v="912" actId="6549"/>
          <ac:spMkLst>
            <pc:docMk/>
            <pc:sldMk cId="1499000057" sldId="441"/>
            <ac:spMk id="16" creationId="{E6DF66BC-3BCB-4DBE-B26F-F766C84DBCB1}"/>
          </ac:spMkLst>
        </pc:spChg>
      </pc:sldChg>
      <pc:sldChg chg="modSp add modTransition">
        <pc:chgData name="Iman Aganj" userId="528e1e0b-db81-4f61-b532-a0ac7c6ac721" providerId="ADAL" clId="{F722D891-83EC-4623-94C5-8A19067E9748}" dt="2019-04-10T21:37:34.630" v="1848"/>
        <pc:sldMkLst>
          <pc:docMk/>
          <pc:sldMk cId="3138667823" sldId="442"/>
        </pc:sldMkLst>
        <pc:spChg chg="mod">
          <ac:chgData name="Iman Aganj" userId="528e1e0b-db81-4f61-b532-a0ac7c6ac721" providerId="ADAL" clId="{F722D891-83EC-4623-94C5-8A19067E9748}" dt="2019-04-10T21:37:34.630" v="1848"/>
          <ac:spMkLst>
            <pc:docMk/>
            <pc:sldMk cId="3138667823" sldId="442"/>
            <ac:spMk id="15" creationId="{00000000-0000-0000-0000-000000000000}"/>
          </ac:spMkLst>
        </pc:spChg>
        <pc:spChg chg="mod">
          <ac:chgData name="Iman Aganj" userId="528e1e0b-db81-4f61-b532-a0ac7c6ac721" providerId="ADAL" clId="{F722D891-83EC-4623-94C5-8A19067E9748}" dt="2019-03-30T22:41:42.472" v="923" actId="1037"/>
          <ac:spMkLst>
            <pc:docMk/>
            <pc:sldMk cId="3138667823" sldId="442"/>
            <ac:spMk id="16" creationId="{E6DF66BC-3BCB-4DBE-B26F-F766C84DBCB1}"/>
          </ac:spMkLst>
        </pc:spChg>
      </pc:sldChg>
      <pc:sldChg chg="modSp add">
        <pc:chgData name="Iman Aganj" userId="528e1e0b-db81-4f61-b532-a0ac7c6ac721" providerId="ADAL" clId="{F722D891-83EC-4623-94C5-8A19067E9748}" dt="2019-04-10T21:37:39.164" v="1849"/>
        <pc:sldMkLst>
          <pc:docMk/>
          <pc:sldMk cId="3880569295" sldId="443"/>
        </pc:sldMkLst>
        <pc:spChg chg="mod">
          <ac:chgData name="Iman Aganj" userId="528e1e0b-db81-4f61-b532-a0ac7c6ac721" providerId="ADAL" clId="{F722D891-83EC-4623-94C5-8A19067E9748}" dt="2019-04-10T21:37:39.164" v="1849"/>
          <ac:spMkLst>
            <pc:docMk/>
            <pc:sldMk cId="3880569295" sldId="443"/>
            <ac:spMk id="15" creationId="{00000000-0000-0000-0000-000000000000}"/>
          </ac:spMkLst>
        </pc:spChg>
        <pc:spChg chg="mod">
          <ac:chgData name="Iman Aganj" userId="528e1e0b-db81-4f61-b532-a0ac7c6ac721" providerId="ADAL" clId="{F722D891-83EC-4623-94C5-8A19067E9748}" dt="2019-03-30T22:46:17.868" v="939" actId="1037"/>
          <ac:spMkLst>
            <pc:docMk/>
            <pc:sldMk cId="3880569295" sldId="443"/>
            <ac:spMk id="16" creationId="{E6DF66BC-3BCB-4DBE-B26F-F766C84DBCB1}"/>
          </ac:spMkLst>
        </pc:spChg>
        <pc:graphicFrameChg chg="mod modGraphic">
          <ac:chgData name="Iman Aganj" userId="528e1e0b-db81-4f61-b532-a0ac7c6ac721" providerId="ADAL" clId="{F722D891-83EC-4623-94C5-8A19067E9748}" dt="2019-03-30T22:47:07.884" v="950" actId="555"/>
          <ac:graphicFrameMkLst>
            <pc:docMk/>
            <pc:sldMk cId="3880569295" sldId="443"/>
            <ac:graphicFrameMk id="14" creationId="{CAF18C26-D277-47C1-8D31-09718A84F255}"/>
          </ac:graphicFrameMkLst>
        </pc:graphicFrameChg>
      </pc:sldChg>
      <pc:sldChg chg="addSp delSp modSp add modTransition modAnim">
        <pc:chgData name="Iman Aganj" userId="528e1e0b-db81-4f61-b532-a0ac7c6ac721" providerId="ADAL" clId="{F722D891-83EC-4623-94C5-8A19067E9748}" dt="2019-04-06T13:51:00.868" v="1838" actId="12788"/>
        <pc:sldMkLst>
          <pc:docMk/>
          <pc:sldMk cId="951014344" sldId="444"/>
        </pc:sldMkLst>
        <pc:spChg chg="add del">
          <ac:chgData name="Iman Aganj" userId="528e1e0b-db81-4f61-b532-a0ac7c6ac721" providerId="ADAL" clId="{F722D891-83EC-4623-94C5-8A19067E9748}" dt="2019-03-30T22:57:06.300" v="1068"/>
          <ac:spMkLst>
            <pc:docMk/>
            <pc:sldMk cId="951014344" sldId="444"/>
            <ac:spMk id="2" creationId="{48048722-D9D9-4541-B8C9-7F0B958E1ABF}"/>
          </ac:spMkLst>
        </pc:spChg>
        <pc:spChg chg="del">
          <ac:chgData name="Iman Aganj" userId="528e1e0b-db81-4f61-b532-a0ac7c6ac721" providerId="ADAL" clId="{F722D891-83EC-4623-94C5-8A19067E9748}" dt="2019-03-30T22:52:18.700" v="961" actId="478"/>
          <ac:spMkLst>
            <pc:docMk/>
            <pc:sldMk cId="951014344" sldId="444"/>
            <ac:spMk id="9" creationId="{7121D203-2D82-41A5-A325-649029400AD3}"/>
          </ac:spMkLst>
        </pc:spChg>
        <pc:spChg chg="del">
          <ac:chgData name="Iman Aganj" userId="528e1e0b-db81-4f61-b532-a0ac7c6ac721" providerId="ADAL" clId="{F722D891-83EC-4623-94C5-8A19067E9748}" dt="2019-03-30T22:52:18.700" v="961" actId="478"/>
          <ac:spMkLst>
            <pc:docMk/>
            <pc:sldMk cId="951014344" sldId="444"/>
            <ac:spMk id="10" creationId="{3B3CFB3C-2909-47E1-A594-279A51651D21}"/>
          </ac:spMkLst>
        </pc:spChg>
        <pc:spChg chg="add mod">
          <ac:chgData name="Iman Aganj" userId="528e1e0b-db81-4f61-b532-a0ac7c6ac721" providerId="ADAL" clId="{F722D891-83EC-4623-94C5-8A19067E9748}" dt="2019-03-30T22:58:58.571" v="1100" actId="1076"/>
          <ac:spMkLst>
            <pc:docMk/>
            <pc:sldMk cId="951014344" sldId="444"/>
            <ac:spMk id="11" creationId="{A9D50302-23E3-478B-B698-11CB6D4F1060}"/>
          </ac:spMkLst>
        </pc:spChg>
        <pc:spChg chg="mod">
          <ac:chgData name="Iman Aganj" userId="528e1e0b-db81-4f61-b532-a0ac7c6ac721" providerId="ADAL" clId="{F722D891-83EC-4623-94C5-8A19067E9748}" dt="2019-03-30T23:13:10.257" v="1115" actId="20577"/>
          <ac:spMkLst>
            <pc:docMk/>
            <pc:sldMk cId="951014344" sldId="444"/>
            <ac:spMk id="12" creationId="{C112A0C7-6C59-4610-AEAF-359BC2788EF3}"/>
          </ac:spMkLst>
        </pc:spChg>
        <pc:spChg chg="mod">
          <ac:chgData name="Iman Aganj" userId="528e1e0b-db81-4f61-b532-a0ac7c6ac721" providerId="ADAL" clId="{F722D891-83EC-4623-94C5-8A19067E9748}" dt="2019-04-06T13:51:00.868" v="1838" actId="12788"/>
          <ac:spMkLst>
            <pc:docMk/>
            <pc:sldMk cId="951014344" sldId="444"/>
            <ac:spMk id="15" creationId="{00000000-0000-0000-0000-000000000000}"/>
          </ac:spMkLst>
        </pc:spChg>
        <pc:spChg chg="mod">
          <ac:chgData name="Iman Aganj" userId="528e1e0b-db81-4f61-b532-a0ac7c6ac721" providerId="ADAL" clId="{F722D891-83EC-4623-94C5-8A19067E9748}" dt="2019-03-30T22:59:11.788" v="1101" actId="1076"/>
          <ac:spMkLst>
            <pc:docMk/>
            <pc:sldMk cId="951014344" sldId="444"/>
            <ac:spMk id="16" creationId="{E6DF66BC-3BCB-4DBE-B26F-F766C84DBCB1}"/>
          </ac:spMkLst>
        </pc:spChg>
        <pc:graphicFrameChg chg="mod modGraphic">
          <ac:chgData name="Iman Aganj" userId="528e1e0b-db81-4f61-b532-a0ac7c6ac721" providerId="ADAL" clId="{F722D891-83EC-4623-94C5-8A19067E9748}" dt="2019-03-30T22:55:27.359" v="1049" actId="20577"/>
          <ac:graphicFrameMkLst>
            <pc:docMk/>
            <pc:sldMk cId="951014344" sldId="444"/>
            <ac:graphicFrameMk id="7" creationId="{E3506B35-3FF3-4CCB-966B-E4841DD4764D}"/>
          </ac:graphicFrameMkLst>
        </pc:graphicFrameChg>
        <pc:graphicFrameChg chg="mod modGraphic">
          <ac:chgData name="Iman Aganj" userId="528e1e0b-db81-4f61-b532-a0ac7c6ac721" providerId="ADAL" clId="{F722D891-83EC-4623-94C5-8A19067E9748}" dt="2019-03-30T22:56:19.060" v="1060" actId="20577"/>
          <ac:graphicFrameMkLst>
            <pc:docMk/>
            <pc:sldMk cId="951014344" sldId="444"/>
            <ac:graphicFrameMk id="13" creationId="{02FA59F2-AEA9-43B8-B121-90D34371DA63}"/>
          </ac:graphicFrameMkLst>
        </pc:graphicFrameChg>
        <pc:graphicFrameChg chg="mod">
          <ac:chgData name="Iman Aganj" userId="528e1e0b-db81-4f61-b532-a0ac7c6ac721" providerId="ADAL" clId="{F722D891-83EC-4623-94C5-8A19067E9748}" dt="2019-03-30T22:56:31.085" v="1066" actId="20577"/>
          <ac:graphicFrameMkLst>
            <pc:docMk/>
            <pc:sldMk cId="951014344" sldId="444"/>
            <ac:graphicFrameMk id="14" creationId="{CAF18C26-D277-47C1-8D31-09718A84F255}"/>
          </ac:graphicFrameMkLst>
        </pc:graphicFrameChg>
      </pc:sldChg>
      <pc:sldChg chg="addSp delSp modSp add modAnim">
        <pc:chgData name="Iman Aganj" userId="528e1e0b-db81-4f61-b532-a0ac7c6ac721" providerId="ADAL" clId="{F722D891-83EC-4623-94C5-8A19067E9748}" dt="2019-03-31T11:59:32.168" v="1292"/>
        <pc:sldMkLst>
          <pc:docMk/>
          <pc:sldMk cId="611586253" sldId="445"/>
        </pc:sldMkLst>
        <pc:spChg chg="add mod">
          <ac:chgData name="Iman Aganj" userId="528e1e0b-db81-4f61-b532-a0ac7c6ac721" providerId="ADAL" clId="{F722D891-83EC-4623-94C5-8A19067E9748}" dt="2019-03-31T11:51:28.480" v="1186" actId="1076"/>
          <ac:spMkLst>
            <pc:docMk/>
            <pc:sldMk cId="611586253" sldId="445"/>
            <ac:spMk id="7" creationId="{1A2A978F-A5BE-442C-B455-B58E7BDCD323}"/>
          </ac:spMkLst>
        </pc:spChg>
        <pc:spChg chg="add mod">
          <ac:chgData name="Iman Aganj" userId="528e1e0b-db81-4f61-b532-a0ac7c6ac721" providerId="ADAL" clId="{F722D891-83EC-4623-94C5-8A19067E9748}" dt="2019-03-31T11:57:18.577" v="1257" actId="12788"/>
          <ac:spMkLst>
            <pc:docMk/>
            <pc:sldMk cId="611586253" sldId="445"/>
            <ac:spMk id="8" creationId="{B9455700-3FAF-4E39-8FB5-355BD0D78CC9}"/>
          </ac:spMkLst>
        </pc:spChg>
        <pc:spChg chg="mod">
          <ac:chgData name="Iman Aganj" userId="528e1e0b-db81-4f61-b532-a0ac7c6ac721" providerId="ADAL" clId="{F722D891-83EC-4623-94C5-8A19067E9748}" dt="2019-03-31T10:36:04.747" v="1165" actId="1076"/>
          <ac:spMkLst>
            <pc:docMk/>
            <pc:sldMk cId="611586253" sldId="445"/>
            <ac:spMk id="9" creationId="{7121D203-2D82-41A5-A325-649029400AD3}"/>
          </ac:spMkLst>
        </pc:spChg>
        <pc:spChg chg="mod">
          <ac:chgData name="Iman Aganj" userId="528e1e0b-db81-4f61-b532-a0ac7c6ac721" providerId="ADAL" clId="{F722D891-83EC-4623-94C5-8A19067E9748}" dt="2019-03-31T10:36:04.747" v="1165" actId="1076"/>
          <ac:spMkLst>
            <pc:docMk/>
            <pc:sldMk cId="611586253" sldId="445"/>
            <ac:spMk id="10" creationId="{3B3CFB3C-2909-47E1-A594-279A51651D21}"/>
          </ac:spMkLst>
        </pc:spChg>
        <pc:spChg chg="mod">
          <ac:chgData name="Iman Aganj" userId="528e1e0b-db81-4f61-b532-a0ac7c6ac721" providerId="ADAL" clId="{F722D891-83EC-4623-94C5-8A19067E9748}" dt="2019-03-31T10:34:47.218" v="1162" actId="20577"/>
          <ac:spMkLst>
            <pc:docMk/>
            <pc:sldMk cId="611586253" sldId="445"/>
            <ac:spMk id="12" creationId="{C112A0C7-6C59-4610-AEAF-359BC2788EF3}"/>
          </ac:spMkLst>
        </pc:spChg>
        <pc:spChg chg="del">
          <ac:chgData name="Iman Aganj" userId="528e1e0b-db81-4f61-b532-a0ac7c6ac721" providerId="ADAL" clId="{F722D891-83EC-4623-94C5-8A19067E9748}" dt="2019-03-31T10:35:55.450" v="1164" actId="478"/>
          <ac:spMkLst>
            <pc:docMk/>
            <pc:sldMk cId="611586253" sldId="445"/>
            <ac:spMk id="15" creationId="{00000000-0000-0000-0000-000000000000}"/>
          </ac:spMkLst>
        </pc:spChg>
        <pc:graphicFrameChg chg="add mod modGraphic">
          <ac:chgData name="Iman Aganj" userId="528e1e0b-db81-4f61-b532-a0ac7c6ac721" providerId="ADAL" clId="{F722D891-83EC-4623-94C5-8A19067E9748}" dt="2019-03-31T11:58:52.858" v="1288" actId="14100"/>
          <ac:graphicFrameMkLst>
            <pc:docMk/>
            <pc:sldMk cId="611586253" sldId="445"/>
            <ac:graphicFrameMk id="11" creationId="{5855AA4D-20AA-4117-8431-DDDD95E87BCF}"/>
          </ac:graphicFrameMkLst>
        </pc:graphicFrameChg>
      </pc:sldChg>
      <pc:sldChg chg="modSp add modAnim">
        <pc:chgData name="Iman Aganj" userId="528e1e0b-db81-4f61-b532-a0ac7c6ac721" providerId="ADAL" clId="{F722D891-83EC-4623-94C5-8A19067E9748}" dt="2019-03-31T19:40:48.694" v="1730" actId="20577"/>
        <pc:sldMkLst>
          <pc:docMk/>
          <pc:sldMk cId="2513521964" sldId="446"/>
        </pc:sldMkLst>
        <pc:spChg chg="mod">
          <ac:chgData name="Iman Aganj" userId="528e1e0b-db81-4f61-b532-a0ac7c6ac721" providerId="ADAL" clId="{F722D891-83EC-4623-94C5-8A19067E9748}" dt="2019-03-31T12:34:54.438" v="1325" actId="207"/>
          <ac:spMkLst>
            <pc:docMk/>
            <pc:sldMk cId="2513521964" sldId="446"/>
            <ac:spMk id="4" creationId="{F5598C8A-E5F4-4AA7-8873-5ED84E490E7D}"/>
          </ac:spMkLst>
        </pc:spChg>
        <pc:spChg chg="mod">
          <ac:chgData name="Iman Aganj" userId="528e1e0b-db81-4f61-b532-a0ac7c6ac721" providerId="ADAL" clId="{F722D891-83EC-4623-94C5-8A19067E9748}" dt="2019-03-31T19:40:48.694" v="1730" actId="20577"/>
          <ac:spMkLst>
            <pc:docMk/>
            <pc:sldMk cId="2513521964" sldId="446"/>
            <ac:spMk id="17" creationId="{52443BE5-8423-425C-A0F3-C835F2624FD0}"/>
          </ac:spMkLst>
        </pc:spChg>
      </pc:sldChg>
      <pc:sldChg chg="addSp delSp modSp add modAnim">
        <pc:chgData name="Iman Aganj" userId="528e1e0b-db81-4f61-b532-a0ac7c6ac721" providerId="ADAL" clId="{F722D891-83EC-4623-94C5-8A19067E9748}" dt="2019-03-31T12:48:03.365" v="1377"/>
        <pc:sldMkLst>
          <pc:docMk/>
          <pc:sldMk cId="527438730" sldId="447"/>
        </pc:sldMkLst>
        <pc:spChg chg="del">
          <ac:chgData name="Iman Aganj" userId="528e1e0b-db81-4f61-b532-a0ac7c6ac721" providerId="ADAL" clId="{F722D891-83EC-4623-94C5-8A19067E9748}" dt="2019-03-31T12:40:12.848" v="1370" actId="478"/>
          <ac:spMkLst>
            <pc:docMk/>
            <pc:sldMk cId="527438730" sldId="447"/>
            <ac:spMk id="4" creationId="{F5598C8A-E5F4-4AA7-8873-5ED84E490E7D}"/>
          </ac:spMkLst>
        </pc:spChg>
        <pc:spChg chg="del">
          <ac:chgData name="Iman Aganj" userId="528e1e0b-db81-4f61-b532-a0ac7c6ac721" providerId="ADAL" clId="{F722D891-83EC-4623-94C5-8A19067E9748}" dt="2019-03-31T12:39:41.492" v="1368" actId="478"/>
          <ac:spMkLst>
            <pc:docMk/>
            <pc:sldMk cId="527438730" sldId="447"/>
            <ac:spMk id="17" creationId="{52443BE5-8423-425C-A0F3-C835F2624FD0}"/>
          </ac:spMkLst>
        </pc:spChg>
        <pc:picChg chg="add mod">
          <ac:chgData name="Iman Aganj" userId="528e1e0b-db81-4f61-b532-a0ac7c6ac721" providerId="ADAL" clId="{F722D891-83EC-4623-94C5-8A19067E9748}" dt="2019-03-31T12:40:58.157" v="1374" actId="12789"/>
          <ac:picMkLst>
            <pc:docMk/>
            <pc:sldMk cId="527438730" sldId="447"/>
            <ac:picMk id="2" creationId="{A15B6887-31D1-45E6-8C58-6957CA09BA3D}"/>
          </ac:picMkLst>
        </pc:picChg>
      </pc:sldChg>
      <pc:sldChg chg="addSp delSp modSp add modAnim">
        <pc:chgData name="Iman Aganj" userId="528e1e0b-db81-4f61-b532-a0ac7c6ac721" providerId="ADAL" clId="{F722D891-83EC-4623-94C5-8A19067E9748}" dt="2019-03-31T13:13:52.009" v="1490" actId="207"/>
        <pc:sldMkLst>
          <pc:docMk/>
          <pc:sldMk cId="2547085211" sldId="448"/>
        </pc:sldMkLst>
        <pc:spChg chg="add mod">
          <ac:chgData name="Iman Aganj" userId="528e1e0b-db81-4f61-b532-a0ac7c6ac721" providerId="ADAL" clId="{F722D891-83EC-4623-94C5-8A19067E9748}" dt="2019-03-31T13:07:28.195" v="1423" actId="20577"/>
          <ac:spMkLst>
            <pc:docMk/>
            <pc:sldMk cId="2547085211" sldId="448"/>
            <ac:spMk id="6" creationId="{18F64411-411F-4818-89D4-C8027DF92B40}"/>
          </ac:spMkLst>
        </pc:spChg>
        <pc:spChg chg="add mod">
          <ac:chgData name="Iman Aganj" userId="528e1e0b-db81-4f61-b532-a0ac7c6ac721" providerId="ADAL" clId="{F722D891-83EC-4623-94C5-8A19067E9748}" dt="2019-03-31T13:13:52.009" v="1490" actId="207"/>
          <ac:spMkLst>
            <pc:docMk/>
            <pc:sldMk cId="2547085211" sldId="448"/>
            <ac:spMk id="7" creationId="{5CEB7612-48B2-4FE5-A03F-9E1D7C405DBE}"/>
          </ac:spMkLst>
        </pc:spChg>
        <pc:spChg chg="add mod">
          <ac:chgData name="Iman Aganj" userId="528e1e0b-db81-4f61-b532-a0ac7c6ac721" providerId="ADAL" clId="{F722D891-83EC-4623-94C5-8A19067E9748}" dt="2019-03-31T13:07:12.467" v="1419" actId="20577"/>
          <ac:spMkLst>
            <pc:docMk/>
            <pc:sldMk cId="2547085211" sldId="448"/>
            <ac:spMk id="8" creationId="{E2193814-CFBC-4C8A-9E62-EE19814D1686}"/>
          </ac:spMkLst>
        </pc:spChg>
        <pc:spChg chg="del">
          <ac:chgData name="Iman Aganj" userId="528e1e0b-db81-4f61-b532-a0ac7c6ac721" providerId="ADAL" clId="{F722D891-83EC-4623-94C5-8A19067E9748}" dt="2019-03-31T13:03:37.107" v="1379" actId="478"/>
          <ac:spMkLst>
            <pc:docMk/>
            <pc:sldMk cId="2547085211" sldId="448"/>
            <ac:spMk id="17" creationId="{52443BE5-8423-425C-A0F3-C835F2624FD0}"/>
          </ac:spMkLst>
        </pc:spChg>
        <pc:picChg chg="add mod">
          <ac:chgData name="Iman Aganj" userId="528e1e0b-db81-4f61-b532-a0ac7c6ac721" providerId="ADAL" clId="{F722D891-83EC-4623-94C5-8A19067E9748}" dt="2019-03-31T13:05:39.477" v="1387" actId="1076"/>
          <ac:picMkLst>
            <pc:docMk/>
            <pc:sldMk cId="2547085211" sldId="448"/>
            <ac:picMk id="5" creationId="{C0AD7DED-2615-4910-B5C2-32E34D0AFCF6}"/>
          </ac:picMkLst>
        </pc:picChg>
      </pc:sldChg>
      <pc:sldChg chg="addSp delSp modSp add">
        <pc:chgData name="Iman Aganj" userId="528e1e0b-db81-4f61-b532-a0ac7c6ac721" providerId="ADAL" clId="{F722D891-83EC-4623-94C5-8A19067E9748}" dt="2019-03-31T19:56:23.556" v="1769" actId="114"/>
        <pc:sldMkLst>
          <pc:docMk/>
          <pc:sldMk cId="2238363046" sldId="449"/>
        </pc:sldMkLst>
        <pc:spChg chg="del">
          <ac:chgData name="Iman Aganj" userId="528e1e0b-db81-4f61-b532-a0ac7c6ac721" providerId="ADAL" clId="{F722D891-83EC-4623-94C5-8A19067E9748}" dt="2019-03-31T13:27:26.264" v="1493" actId="478"/>
          <ac:spMkLst>
            <pc:docMk/>
            <pc:sldMk cId="2238363046" sldId="449"/>
            <ac:spMk id="6" creationId="{18F64411-411F-4818-89D4-C8027DF92B40}"/>
          </ac:spMkLst>
        </pc:spChg>
        <pc:spChg chg="del">
          <ac:chgData name="Iman Aganj" userId="528e1e0b-db81-4f61-b532-a0ac7c6ac721" providerId="ADAL" clId="{F722D891-83EC-4623-94C5-8A19067E9748}" dt="2019-03-31T13:27:26.264" v="1493" actId="478"/>
          <ac:spMkLst>
            <pc:docMk/>
            <pc:sldMk cId="2238363046" sldId="449"/>
            <ac:spMk id="7" creationId="{5CEB7612-48B2-4FE5-A03F-9E1D7C405DBE}"/>
          </ac:spMkLst>
        </pc:spChg>
        <pc:spChg chg="del">
          <ac:chgData name="Iman Aganj" userId="528e1e0b-db81-4f61-b532-a0ac7c6ac721" providerId="ADAL" clId="{F722D891-83EC-4623-94C5-8A19067E9748}" dt="2019-03-31T13:27:26.264" v="1493" actId="478"/>
          <ac:spMkLst>
            <pc:docMk/>
            <pc:sldMk cId="2238363046" sldId="449"/>
            <ac:spMk id="8" creationId="{E2193814-CFBC-4C8A-9E62-EE19814D1686}"/>
          </ac:spMkLst>
        </pc:spChg>
        <pc:graphicFrameChg chg="add mod modGraphic">
          <ac:chgData name="Iman Aganj" userId="528e1e0b-db81-4f61-b532-a0ac7c6ac721" providerId="ADAL" clId="{F722D891-83EC-4623-94C5-8A19067E9748}" dt="2019-03-31T19:56:23.556" v="1769" actId="114"/>
          <ac:graphicFrameMkLst>
            <pc:docMk/>
            <pc:sldMk cId="2238363046" sldId="449"/>
            <ac:graphicFrameMk id="2" creationId="{F914D9A0-ABCF-464D-A46B-7C7A9F064936}"/>
          </ac:graphicFrameMkLst>
        </pc:graphicFrameChg>
        <pc:picChg chg="del">
          <ac:chgData name="Iman Aganj" userId="528e1e0b-db81-4f61-b532-a0ac7c6ac721" providerId="ADAL" clId="{F722D891-83EC-4623-94C5-8A19067E9748}" dt="2019-03-31T13:26:46.813" v="1492" actId="478"/>
          <ac:picMkLst>
            <pc:docMk/>
            <pc:sldMk cId="2238363046" sldId="449"/>
            <ac:picMk id="5" creationId="{C0AD7DED-2615-4910-B5C2-32E34D0AFCF6}"/>
          </ac:picMkLst>
        </pc:picChg>
      </pc:sldChg>
      <pc:sldChg chg="modSp">
        <pc:chgData name="Iman Aganj" userId="528e1e0b-db81-4f61-b532-a0ac7c6ac721" providerId="ADAL" clId="{F722D891-83EC-4623-94C5-8A19067E9748}" dt="2019-04-08T19:24:39.366" v="1845" actId="20577"/>
        <pc:sldMkLst>
          <pc:docMk/>
          <pc:sldMk cId="1799436053" sldId="451"/>
        </pc:sldMkLst>
        <pc:spChg chg="mod">
          <ac:chgData name="Iman Aganj" userId="528e1e0b-db81-4f61-b532-a0ac7c6ac721" providerId="ADAL" clId="{F722D891-83EC-4623-94C5-8A19067E9748}" dt="2019-04-08T19:24:39.366" v="1845" actId="20577"/>
          <ac:spMkLst>
            <pc:docMk/>
            <pc:sldMk cId="1799436053" sldId="451"/>
            <ac:spMk id="4" creationId="{F5598C8A-E5F4-4AA7-8873-5ED84E490E7D}"/>
          </ac:spMkLst>
        </pc:spChg>
      </pc:sldChg>
    </pc:docChg>
  </pc:docChgLst>
  <pc:docChgLst>
    <pc:chgData name="Iman Aganj" userId="4a48216ea422bd35" providerId="LiveId" clId="{2FEC1B81-75B2-4541-9D09-533C2C4C31CD}"/>
    <pc:docChg chg="undo redo custSel addSld delSld modSld sldOrd modMainMaster">
      <pc:chgData name="Iman Aganj" userId="4a48216ea422bd35" providerId="LiveId" clId="{2FEC1B81-75B2-4541-9D09-533C2C4C31CD}" dt="2019-04-05T19:33:34.385" v="1476"/>
      <pc:docMkLst>
        <pc:docMk/>
      </pc:docMkLst>
      <pc:sldChg chg="modSp">
        <pc:chgData name="Iman Aganj" userId="4a48216ea422bd35" providerId="LiveId" clId="{2FEC1B81-75B2-4541-9D09-533C2C4C31CD}" dt="2019-04-05T19:33:34.385" v="1476"/>
        <pc:sldMkLst>
          <pc:docMk/>
          <pc:sldMk cId="241279756" sldId="364"/>
        </pc:sldMkLst>
        <pc:spChg chg="mod">
          <ac:chgData name="Iman Aganj" userId="4a48216ea422bd35" providerId="LiveId" clId="{2FEC1B81-75B2-4541-9D09-533C2C4C31CD}" dt="2019-04-05T19:33:34.385" v="1476"/>
          <ac:spMkLst>
            <pc:docMk/>
            <pc:sldMk cId="241279756" sldId="364"/>
            <ac:spMk id="3" creationId="{00000000-0000-0000-0000-000000000000}"/>
          </ac:spMkLst>
        </pc:spChg>
        <pc:spChg chg="mod">
          <ac:chgData name="Iman Aganj" userId="4a48216ea422bd35" providerId="LiveId" clId="{2FEC1B81-75B2-4541-9D09-533C2C4C31CD}" dt="2019-04-05T19:33:34.385" v="1476"/>
          <ac:spMkLst>
            <pc:docMk/>
            <pc:sldMk cId="241279756" sldId="364"/>
            <ac:spMk id="11" creationId="{00000000-0000-0000-0000-000000000000}"/>
          </ac:spMkLst>
        </pc:spChg>
        <pc:picChg chg="mod">
          <ac:chgData name="Iman Aganj" userId="4a48216ea422bd35" providerId="LiveId" clId="{2FEC1B81-75B2-4541-9D09-533C2C4C31CD}" dt="2019-04-05T19:33:34.385" v="1476"/>
          <ac:picMkLst>
            <pc:docMk/>
            <pc:sldMk cId="241279756" sldId="364"/>
            <ac:picMk id="5" creationId="{00000000-0000-0000-0000-000000000000}"/>
          </ac:picMkLst>
        </pc:picChg>
        <pc:picChg chg="mod">
          <ac:chgData name="Iman Aganj" userId="4a48216ea422bd35" providerId="LiveId" clId="{2FEC1B81-75B2-4541-9D09-533C2C4C31CD}" dt="2019-04-05T19:33:34.385" v="1476"/>
          <ac:picMkLst>
            <pc:docMk/>
            <pc:sldMk cId="241279756" sldId="364"/>
            <ac:picMk id="7" creationId="{00000000-0000-0000-0000-000000000000}"/>
          </ac:picMkLst>
        </pc:picChg>
        <pc:picChg chg="mod">
          <ac:chgData name="Iman Aganj" userId="4a48216ea422bd35" providerId="LiveId" clId="{2FEC1B81-75B2-4541-9D09-533C2C4C31CD}" dt="2019-04-05T19:33:34.385" v="1476"/>
          <ac:picMkLst>
            <pc:docMk/>
            <pc:sldMk cId="241279756" sldId="364"/>
            <ac:picMk id="8" creationId="{7F067D17-1A72-4971-88F7-44DBAFB6F0C9}"/>
          </ac:picMkLst>
        </pc:picChg>
        <pc:picChg chg="mod">
          <ac:chgData name="Iman Aganj" userId="4a48216ea422bd35" providerId="LiveId" clId="{2FEC1B81-75B2-4541-9D09-533C2C4C31CD}" dt="2019-04-05T19:33:34.385" v="1476"/>
          <ac:picMkLst>
            <pc:docMk/>
            <pc:sldMk cId="241279756" sldId="364"/>
            <ac:picMk id="12" creationId="{00000000-0000-0000-0000-000000000000}"/>
          </ac:picMkLst>
        </pc:picChg>
      </pc:sldChg>
      <pc:sldChg chg="addSp modSp">
        <pc:chgData name="Iman Aganj" userId="4a48216ea422bd35" providerId="LiveId" clId="{2FEC1B81-75B2-4541-9D09-533C2C4C31CD}" dt="2019-04-05T19:33:34.385" v="1476"/>
        <pc:sldMkLst>
          <pc:docMk/>
          <pc:sldMk cId="1054647854" sldId="402"/>
        </pc:sldMkLst>
        <pc:spChg chg="add mod">
          <ac:chgData name="Iman Aganj" userId="4a48216ea422bd35" providerId="LiveId" clId="{2FEC1B81-75B2-4541-9D09-533C2C4C31CD}" dt="2019-04-05T19:33:34.385" v="1476"/>
          <ac:spMkLst>
            <pc:docMk/>
            <pc:sldMk cId="1054647854" sldId="402"/>
            <ac:spMk id="4" creationId="{B4ACB477-8B4F-49C1-A9E2-EF5B33BD754A}"/>
          </ac:spMkLst>
        </pc:spChg>
        <pc:spChg chg="mod">
          <ac:chgData name="Iman Aganj" userId="4a48216ea422bd35" providerId="LiveId" clId="{2FEC1B81-75B2-4541-9D09-533C2C4C31CD}" dt="2019-04-05T19:33:34.385" v="1476"/>
          <ac:spMkLst>
            <pc:docMk/>
            <pc:sldMk cId="1054647854" sldId="402"/>
            <ac:spMk id="6" creationId="{00000000-0000-0000-0000-000000000000}"/>
          </ac:spMkLst>
        </pc:spChg>
        <pc:picChg chg="mod">
          <ac:chgData name="Iman Aganj" userId="4a48216ea422bd35" providerId="LiveId" clId="{2FEC1B81-75B2-4541-9D09-533C2C4C31CD}" dt="2019-04-05T19:33:34.385" v="1476"/>
          <ac:picMkLst>
            <pc:docMk/>
            <pc:sldMk cId="1054647854" sldId="402"/>
            <ac:picMk id="12" creationId="{00000000-0000-0000-0000-000000000000}"/>
          </ac:picMkLst>
        </pc:picChg>
      </pc:sldChg>
      <pc:sldChg chg="addSp delSp modSp add addAnim delAnim modAnim">
        <pc:chgData name="Iman Aganj" userId="4a48216ea422bd35" providerId="LiveId" clId="{2FEC1B81-75B2-4541-9D09-533C2C4C31CD}" dt="2019-04-05T19:33:34.385" v="1476"/>
        <pc:sldMkLst>
          <pc:docMk/>
          <pc:sldMk cId="3997327161" sldId="409"/>
        </pc:sldMkLst>
        <pc:spChg chg="add mod">
          <ac:chgData name="Iman Aganj" userId="4a48216ea422bd35" providerId="LiveId" clId="{2FEC1B81-75B2-4541-9D09-533C2C4C31CD}" dt="2019-04-05T19:33:34.385" v="1476"/>
          <ac:spMkLst>
            <pc:docMk/>
            <pc:sldMk cId="3997327161" sldId="409"/>
            <ac:spMk id="8" creationId="{17C1CC31-9874-4FFB-AA9E-129944C329F2}"/>
          </ac:spMkLst>
        </pc:spChg>
        <pc:spChg chg="add mod">
          <ac:chgData name="Iman Aganj" userId="4a48216ea422bd35" providerId="LiveId" clId="{2FEC1B81-75B2-4541-9D09-533C2C4C31CD}" dt="2019-04-05T19:33:34.385" v="1476"/>
          <ac:spMkLst>
            <pc:docMk/>
            <pc:sldMk cId="3997327161" sldId="409"/>
            <ac:spMk id="9" creationId="{1A458358-AC06-49AE-B5EB-FFB9ED8ADB29}"/>
          </ac:spMkLst>
        </pc:spChg>
        <pc:spChg chg="mod">
          <ac:chgData name="Iman Aganj" userId="4a48216ea422bd35" providerId="LiveId" clId="{2FEC1B81-75B2-4541-9D09-533C2C4C31CD}" dt="2019-04-05T19:33:34.385" v="1476"/>
          <ac:spMkLst>
            <pc:docMk/>
            <pc:sldMk cId="3997327161" sldId="409"/>
            <ac:spMk id="11" creationId="{082F4EBB-15D0-412F-8929-E58B34849660}"/>
          </ac:spMkLst>
        </pc:spChg>
        <pc:spChg chg="mod">
          <ac:chgData name="Iman Aganj" userId="4a48216ea422bd35" providerId="LiveId" clId="{2FEC1B81-75B2-4541-9D09-533C2C4C31CD}" dt="2019-04-05T19:33:34.385" v="1476"/>
          <ac:spMkLst>
            <pc:docMk/>
            <pc:sldMk cId="3997327161" sldId="409"/>
            <ac:spMk id="12" creationId="{C112A0C7-6C59-4610-AEAF-359BC2788EF3}"/>
          </ac:spMkLst>
        </pc:spChg>
        <pc:spChg chg="del">
          <ac:chgData name="Iman Aganj" userId="4a48216ea422bd35" providerId="LiveId" clId="{2FEC1B81-75B2-4541-9D09-533C2C4C31CD}" dt="2019-04-02T21:08:27.763" v="94" actId="478"/>
          <ac:spMkLst>
            <pc:docMk/>
            <pc:sldMk cId="3997327161" sldId="409"/>
            <ac:spMk id="13" creationId="{A14ABC58-C8A2-4242-A283-0D57DCC7B571}"/>
          </ac:spMkLst>
        </pc:spChg>
        <pc:spChg chg="mod">
          <ac:chgData name="Iman Aganj" userId="4a48216ea422bd35" providerId="LiveId" clId="{2FEC1B81-75B2-4541-9D09-533C2C4C31CD}" dt="2019-04-05T19:33:34.385" v="1476"/>
          <ac:spMkLst>
            <pc:docMk/>
            <pc:sldMk cId="3997327161" sldId="409"/>
            <ac:spMk id="14" creationId="{788F75A6-96CA-454D-A6F7-EEFDEEC580B4}"/>
          </ac:spMkLst>
        </pc:spChg>
        <pc:picChg chg="add del mod">
          <ac:chgData name="Iman Aganj" userId="4a48216ea422bd35" providerId="LiveId" clId="{2FEC1B81-75B2-4541-9D09-533C2C4C31CD}" dt="2019-04-05T19:33:34.385" v="1476"/>
          <ac:picMkLst>
            <pc:docMk/>
            <pc:sldMk cId="3997327161" sldId="409"/>
            <ac:picMk id="2" creationId="{298C44DC-4BE3-4472-AC35-3C05B14F55D1}"/>
          </ac:picMkLst>
        </pc:picChg>
        <pc:picChg chg="add del">
          <ac:chgData name="Iman Aganj" userId="4a48216ea422bd35" providerId="LiveId" clId="{2FEC1B81-75B2-4541-9D09-533C2C4C31CD}" dt="2019-04-02T21:07:40.526" v="89" actId="478"/>
          <ac:picMkLst>
            <pc:docMk/>
            <pc:sldMk cId="3997327161" sldId="409"/>
            <ac:picMk id="3" creationId="{C077E416-CF88-46E3-A0B7-A4BE047C2EF9}"/>
          </ac:picMkLst>
        </pc:picChg>
        <pc:picChg chg="add mod">
          <ac:chgData name="Iman Aganj" userId="4a48216ea422bd35" providerId="LiveId" clId="{2FEC1B81-75B2-4541-9D09-533C2C4C31CD}" dt="2019-04-05T18:04:00.466" v="1277"/>
          <ac:picMkLst>
            <pc:docMk/>
            <pc:sldMk cId="3997327161" sldId="409"/>
            <ac:picMk id="3" creationId="{C76A54F8-5F9E-45AE-A0DB-ED9D0717E566}"/>
          </ac:picMkLst>
        </pc:picChg>
      </pc:sldChg>
      <pc:sldChg chg="addSp modSp modAnim">
        <pc:chgData name="Iman Aganj" userId="4a48216ea422bd35" providerId="LiveId" clId="{2FEC1B81-75B2-4541-9D09-533C2C4C31CD}" dt="2019-04-05T19:33:34.385" v="1476"/>
        <pc:sldMkLst>
          <pc:docMk/>
          <pc:sldMk cId="600198241" sldId="430"/>
        </pc:sldMkLst>
        <pc:spChg chg="mod">
          <ac:chgData name="Iman Aganj" userId="4a48216ea422bd35" providerId="LiveId" clId="{2FEC1B81-75B2-4541-9D09-533C2C4C31CD}" dt="2019-04-05T19:33:34.385" v="1476"/>
          <ac:spMkLst>
            <pc:docMk/>
            <pc:sldMk cId="600198241" sldId="430"/>
            <ac:spMk id="4" creationId="{F5598C8A-E5F4-4AA7-8873-5ED84E490E7D}"/>
          </ac:spMkLst>
        </pc:spChg>
        <pc:spChg chg="mod">
          <ac:chgData name="Iman Aganj" userId="4a48216ea422bd35" providerId="LiveId" clId="{2FEC1B81-75B2-4541-9D09-533C2C4C31CD}" dt="2019-04-05T19:33:34.385" v="1476"/>
          <ac:spMkLst>
            <pc:docMk/>
            <pc:sldMk cId="600198241" sldId="430"/>
            <ac:spMk id="15" creationId="{9606D212-5CF0-47ED-B453-93BC3567ADAB}"/>
          </ac:spMkLst>
        </pc:spChg>
        <pc:spChg chg="mod">
          <ac:chgData name="Iman Aganj" userId="4a48216ea422bd35" providerId="LiveId" clId="{2FEC1B81-75B2-4541-9D09-533C2C4C31CD}" dt="2019-04-05T19:33:34.385" v="1476"/>
          <ac:spMkLst>
            <pc:docMk/>
            <pc:sldMk cId="600198241" sldId="430"/>
            <ac:spMk id="17" creationId="{0A68A16D-4C28-4403-B407-1918715AE8DB}"/>
          </ac:spMkLst>
        </pc:spChg>
        <pc:spChg chg="mod">
          <ac:chgData name="Iman Aganj" userId="4a48216ea422bd35" providerId="LiveId" clId="{2FEC1B81-75B2-4541-9D09-533C2C4C31CD}" dt="2019-04-05T19:33:34.385" v="1476"/>
          <ac:spMkLst>
            <pc:docMk/>
            <pc:sldMk cId="600198241" sldId="430"/>
            <ac:spMk id="19" creationId="{7D4A292F-A688-4129-B908-9E06C9EB41C3}"/>
          </ac:spMkLst>
        </pc:spChg>
        <pc:spChg chg="mod">
          <ac:chgData name="Iman Aganj" userId="4a48216ea422bd35" providerId="LiveId" clId="{2FEC1B81-75B2-4541-9D09-533C2C4C31CD}" dt="2019-04-05T19:33:34.385" v="1476"/>
          <ac:spMkLst>
            <pc:docMk/>
            <pc:sldMk cId="600198241" sldId="430"/>
            <ac:spMk id="20" creationId="{CE50FB6A-9603-44FD-98FE-FD55FFC735A9}"/>
          </ac:spMkLst>
        </pc:spChg>
        <pc:spChg chg="mod">
          <ac:chgData name="Iman Aganj" userId="4a48216ea422bd35" providerId="LiveId" clId="{2FEC1B81-75B2-4541-9D09-533C2C4C31CD}" dt="2019-04-05T19:33:34.385" v="1476"/>
          <ac:spMkLst>
            <pc:docMk/>
            <pc:sldMk cId="600198241" sldId="430"/>
            <ac:spMk id="21" creationId="{2FFF8D12-68BF-4573-8831-B4D7CA73CE89}"/>
          </ac:spMkLst>
        </pc:spChg>
        <pc:spChg chg="mod">
          <ac:chgData name="Iman Aganj" userId="4a48216ea422bd35" providerId="LiveId" clId="{2FEC1B81-75B2-4541-9D09-533C2C4C31CD}" dt="2019-04-05T19:33:34.385" v="1476"/>
          <ac:spMkLst>
            <pc:docMk/>
            <pc:sldMk cId="600198241" sldId="430"/>
            <ac:spMk id="22" creationId="{2B3559D8-58FE-49AC-A038-8DD801A5BDB3}"/>
          </ac:spMkLst>
        </pc:spChg>
        <pc:spChg chg="mod">
          <ac:chgData name="Iman Aganj" userId="4a48216ea422bd35" providerId="LiveId" clId="{2FEC1B81-75B2-4541-9D09-533C2C4C31CD}" dt="2019-04-05T19:33:34.385" v="1476"/>
          <ac:spMkLst>
            <pc:docMk/>
            <pc:sldMk cId="600198241" sldId="430"/>
            <ac:spMk id="24" creationId="{9A30C7E2-55C5-4580-9CA8-83CC7D7E4CD1}"/>
          </ac:spMkLst>
        </pc:spChg>
        <pc:spChg chg="mod">
          <ac:chgData name="Iman Aganj" userId="4a48216ea422bd35" providerId="LiveId" clId="{2FEC1B81-75B2-4541-9D09-533C2C4C31CD}" dt="2019-04-05T19:33:34.385" v="1476"/>
          <ac:spMkLst>
            <pc:docMk/>
            <pc:sldMk cId="600198241" sldId="430"/>
            <ac:spMk id="25" creationId="{D4A78C5A-15AB-4D9E-844D-18069FB3E0BD}"/>
          </ac:spMkLst>
        </pc:spChg>
        <pc:spChg chg="mod">
          <ac:chgData name="Iman Aganj" userId="4a48216ea422bd35" providerId="LiveId" clId="{2FEC1B81-75B2-4541-9D09-533C2C4C31CD}" dt="2019-04-05T19:33:34.385" v="1476"/>
          <ac:spMkLst>
            <pc:docMk/>
            <pc:sldMk cId="600198241" sldId="430"/>
            <ac:spMk id="27" creationId="{4D9088C3-0CE8-41DB-839E-16B23E45C02C}"/>
          </ac:spMkLst>
        </pc:spChg>
        <pc:spChg chg="add mod">
          <ac:chgData name="Iman Aganj" userId="4a48216ea422bd35" providerId="LiveId" clId="{2FEC1B81-75B2-4541-9D09-533C2C4C31CD}" dt="2019-04-05T19:33:34.385" v="1476"/>
          <ac:spMkLst>
            <pc:docMk/>
            <pc:sldMk cId="600198241" sldId="430"/>
            <ac:spMk id="28" creationId="{187F00AC-6F3D-4035-9AD3-86B98AE9C910}"/>
          </ac:spMkLst>
        </pc:spChg>
        <pc:spChg chg="add mod">
          <ac:chgData name="Iman Aganj" userId="4a48216ea422bd35" providerId="LiveId" clId="{2FEC1B81-75B2-4541-9D09-533C2C4C31CD}" dt="2019-04-05T19:33:34.385" v="1476"/>
          <ac:spMkLst>
            <pc:docMk/>
            <pc:sldMk cId="600198241" sldId="430"/>
            <ac:spMk id="29" creationId="{DEC00A34-BAA9-49CC-BECB-F833CED14960}"/>
          </ac:spMkLst>
        </pc:spChg>
        <pc:picChg chg="mod">
          <ac:chgData name="Iman Aganj" userId="4a48216ea422bd35" providerId="LiveId" clId="{2FEC1B81-75B2-4541-9D09-533C2C4C31CD}" dt="2019-04-05T19:33:34.385" v="1476"/>
          <ac:picMkLst>
            <pc:docMk/>
            <pc:sldMk cId="600198241" sldId="430"/>
            <ac:picMk id="12" creationId="{13F4B400-ACB1-4924-B50C-59BAE775232F}"/>
          </ac:picMkLst>
        </pc:picChg>
        <pc:picChg chg="mod">
          <ac:chgData name="Iman Aganj" userId="4a48216ea422bd35" providerId="LiveId" clId="{2FEC1B81-75B2-4541-9D09-533C2C4C31CD}" dt="2019-04-05T19:33:34.385" v="1476"/>
          <ac:picMkLst>
            <pc:docMk/>
            <pc:sldMk cId="600198241" sldId="430"/>
            <ac:picMk id="14" creationId="{4FDC218D-71A5-484F-99CA-140A5A4B3B6C}"/>
          </ac:picMkLst>
        </pc:picChg>
        <pc:picChg chg="mod">
          <ac:chgData name="Iman Aganj" userId="4a48216ea422bd35" providerId="LiveId" clId="{2FEC1B81-75B2-4541-9D09-533C2C4C31CD}" dt="2019-04-05T19:33:34.385" v="1476"/>
          <ac:picMkLst>
            <pc:docMk/>
            <pc:sldMk cId="600198241" sldId="430"/>
            <ac:picMk id="16" creationId="{E998AA81-AB29-4228-A457-31EA764AD9D0}"/>
          </ac:picMkLst>
        </pc:picChg>
        <pc:picChg chg="mod">
          <ac:chgData name="Iman Aganj" userId="4a48216ea422bd35" providerId="LiveId" clId="{2FEC1B81-75B2-4541-9D09-533C2C4C31CD}" dt="2019-04-05T19:33:34.385" v="1476"/>
          <ac:picMkLst>
            <pc:docMk/>
            <pc:sldMk cId="600198241" sldId="430"/>
            <ac:picMk id="18" creationId="{CC8F975E-8A6F-4B55-9DB5-CEC7CDE588EA}"/>
          </ac:picMkLst>
        </pc:picChg>
        <pc:cxnChg chg="mod">
          <ac:chgData name="Iman Aganj" userId="4a48216ea422bd35" providerId="LiveId" clId="{2FEC1B81-75B2-4541-9D09-533C2C4C31CD}" dt="2019-04-05T19:33:34.385" v="1476"/>
          <ac:cxnSpMkLst>
            <pc:docMk/>
            <pc:sldMk cId="600198241" sldId="430"/>
            <ac:cxnSpMk id="23" creationId="{4628554A-F03B-4485-BA61-C539FFC556B1}"/>
          </ac:cxnSpMkLst>
        </pc:cxnChg>
        <pc:cxnChg chg="mod">
          <ac:chgData name="Iman Aganj" userId="4a48216ea422bd35" providerId="LiveId" clId="{2FEC1B81-75B2-4541-9D09-533C2C4C31CD}" dt="2019-04-05T19:33:34.385" v="1476"/>
          <ac:cxnSpMkLst>
            <pc:docMk/>
            <pc:sldMk cId="600198241" sldId="430"/>
            <ac:cxnSpMk id="26" creationId="{C013F45A-34E5-46DE-8545-0720D70CC4E3}"/>
          </ac:cxnSpMkLst>
        </pc:cxnChg>
      </pc:sldChg>
      <pc:sldChg chg="modSp modAnim">
        <pc:chgData name="Iman Aganj" userId="4a48216ea422bd35" providerId="LiveId" clId="{2FEC1B81-75B2-4541-9D09-533C2C4C31CD}" dt="2019-04-05T19:33:34.385" v="1476"/>
        <pc:sldMkLst>
          <pc:docMk/>
          <pc:sldMk cId="3249788814" sldId="431"/>
        </pc:sldMkLst>
        <pc:spChg chg="mod">
          <ac:chgData name="Iman Aganj" userId="4a48216ea422bd35" providerId="LiveId" clId="{2FEC1B81-75B2-4541-9D09-533C2C4C31CD}" dt="2019-04-05T19:33:34.385" v="1476"/>
          <ac:spMkLst>
            <pc:docMk/>
            <pc:sldMk cId="3249788814" sldId="431"/>
            <ac:spMk id="4" creationId="{F5598C8A-E5F4-4AA7-8873-5ED84E490E7D}"/>
          </ac:spMkLst>
        </pc:spChg>
        <pc:spChg chg="mod">
          <ac:chgData name="Iman Aganj" userId="4a48216ea422bd35" providerId="LiveId" clId="{2FEC1B81-75B2-4541-9D09-533C2C4C31CD}" dt="2019-04-05T19:33:34.385" v="1476"/>
          <ac:spMkLst>
            <pc:docMk/>
            <pc:sldMk cId="3249788814" sldId="431"/>
            <ac:spMk id="17" creationId="{52443BE5-8423-425C-A0F3-C835F2624FD0}"/>
          </ac:spMkLst>
        </pc:spChg>
      </pc:sldChg>
      <pc:sldChg chg="addSp modSp modAnim">
        <pc:chgData name="Iman Aganj" userId="4a48216ea422bd35" providerId="LiveId" clId="{2FEC1B81-75B2-4541-9D09-533C2C4C31CD}" dt="2019-04-05T19:33:34.385" v="1476"/>
        <pc:sldMkLst>
          <pc:docMk/>
          <pc:sldMk cId="3756403171" sldId="432"/>
        </pc:sldMkLst>
        <pc:spChg chg="mod">
          <ac:chgData name="Iman Aganj" userId="4a48216ea422bd35" providerId="LiveId" clId="{2FEC1B81-75B2-4541-9D09-533C2C4C31CD}" dt="2019-04-05T19:33:34.385" v="1476"/>
          <ac:spMkLst>
            <pc:docMk/>
            <pc:sldMk cId="3756403171" sldId="432"/>
            <ac:spMk id="2" creationId="{00000000-0000-0000-0000-000000000000}"/>
          </ac:spMkLst>
        </pc:spChg>
        <pc:spChg chg="mod">
          <ac:chgData name="Iman Aganj" userId="4a48216ea422bd35" providerId="LiveId" clId="{2FEC1B81-75B2-4541-9D09-533C2C4C31CD}" dt="2019-04-05T19:33:34.385" v="1476"/>
          <ac:spMkLst>
            <pc:docMk/>
            <pc:sldMk cId="3756403171" sldId="432"/>
            <ac:spMk id="7" creationId="{00000000-0000-0000-0000-000000000000}"/>
          </ac:spMkLst>
        </pc:spChg>
        <pc:spChg chg="add mod">
          <ac:chgData name="Iman Aganj" userId="4a48216ea422bd35" providerId="LiveId" clId="{2FEC1B81-75B2-4541-9D09-533C2C4C31CD}" dt="2019-04-05T19:33:34.385" v="1476"/>
          <ac:spMkLst>
            <pc:docMk/>
            <pc:sldMk cId="3756403171" sldId="432"/>
            <ac:spMk id="10" creationId="{D36480E4-11FE-442E-9ED8-E7088B942DCF}"/>
          </ac:spMkLst>
        </pc:spChg>
        <pc:spChg chg="add mod">
          <ac:chgData name="Iman Aganj" userId="4a48216ea422bd35" providerId="LiveId" clId="{2FEC1B81-75B2-4541-9D09-533C2C4C31CD}" dt="2019-04-05T19:33:34.385" v="1476"/>
          <ac:spMkLst>
            <pc:docMk/>
            <pc:sldMk cId="3756403171" sldId="432"/>
            <ac:spMk id="11" creationId="{547BE215-2CA7-4D90-9BAA-1BB05384FDE2}"/>
          </ac:spMkLst>
        </pc:spChg>
        <pc:spChg chg="mod">
          <ac:chgData name="Iman Aganj" userId="4a48216ea422bd35" providerId="LiveId" clId="{2FEC1B81-75B2-4541-9D09-533C2C4C31CD}" dt="2019-04-05T19:33:34.385" v="1476"/>
          <ac:spMkLst>
            <pc:docMk/>
            <pc:sldMk cId="3756403171" sldId="432"/>
            <ac:spMk id="12" creationId="{C112A0C7-6C59-4610-AEAF-359BC2788EF3}"/>
          </ac:spMkLst>
        </pc:spChg>
        <pc:spChg chg="mod">
          <ac:chgData name="Iman Aganj" userId="4a48216ea422bd35" providerId="LiveId" clId="{2FEC1B81-75B2-4541-9D09-533C2C4C31CD}" dt="2019-04-05T19:33:34.385" v="1476"/>
          <ac:spMkLst>
            <pc:docMk/>
            <pc:sldMk cId="3756403171" sldId="432"/>
            <ac:spMk id="15" creationId="{00000000-0000-0000-0000-000000000000}"/>
          </ac:spMkLst>
        </pc:spChg>
        <pc:spChg chg="mod">
          <ac:chgData name="Iman Aganj" userId="4a48216ea422bd35" providerId="LiveId" clId="{2FEC1B81-75B2-4541-9D09-533C2C4C31CD}" dt="2019-04-05T19:33:34.385" v="1476"/>
          <ac:spMkLst>
            <pc:docMk/>
            <pc:sldMk cId="3756403171" sldId="432"/>
            <ac:spMk id="32" creationId="{00000000-0000-0000-0000-000000000000}"/>
          </ac:spMkLst>
        </pc:spChg>
        <pc:graphicFrameChg chg="mod">
          <ac:chgData name="Iman Aganj" userId="4a48216ea422bd35" providerId="LiveId" clId="{2FEC1B81-75B2-4541-9D09-533C2C4C31CD}" dt="2019-04-05T19:33:34.385" v="1476"/>
          <ac:graphicFrameMkLst>
            <pc:docMk/>
            <pc:sldMk cId="3756403171" sldId="432"/>
            <ac:graphicFrameMk id="3" creationId="{8D65FD67-C6CC-4A24-A16C-4EFFB8DFAF4F}"/>
          </ac:graphicFrameMkLst>
        </pc:graphicFrameChg>
        <pc:graphicFrameChg chg="mod">
          <ac:chgData name="Iman Aganj" userId="4a48216ea422bd35" providerId="LiveId" clId="{2FEC1B81-75B2-4541-9D09-533C2C4C31CD}" dt="2019-04-05T19:33:34.385" v="1476"/>
          <ac:graphicFrameMkLst>
            <pc:docMk/>
            <pc:sldMk cId="3756403171" sldId="432"/>
            <ac:graphicFrameMk id="9" creationId="{C6415D5E-5786-4C9C-AA42-4315F25FBB39}"/>
          </ac:graphicFrameMkLst>
        </pc:graphicFrameChg>
        <pc:cxnChg chg="mod">
          <ac:chgData name="Iman Aganj" userId="4a48216ea422bd35" providerId="LiveId" clId="{2FEC1B81-75B2-4541-9D09-533C2C4C31CD}" dt="2019-04-05T19:33:34.385" v="1476"/>
          <ac:cxnSpMkLst>
            <pc:docMk/>
            <pc:sldMk cId="3756403171" sldId="432"/>
            <ac:cxnSpMk id="29" creationId="{00000000-0000-0000-0000-000000000000}"/>
          </ac:cxnSpMkLst>
        </pc:cxnChg>
      </pc:sldChg>
      <pc:sldChg chg="addSp modSp modAnim">
        <pc:chgData name="Iman Aganj" userId="4a48216ea422bd35" providerId="LiveId" clId="{2FEC1B81-75B2-4541-9D09-533C2C4C31CD}" dt="2019-04-05T19:33:34.385" v="1476"/>
        <pc:sldMkLst>
          <pc:docMk/>
          <pc:sldMk cId="3295782734" sldId="433"/>
        </pc:sldMkLst>
        <pc:spChg chg="mod">
          <ac:chgData name="Iman Aganj" userId="4a48216ea422bd35" providerId="LiveId" clId="{2FEC1B81-75B2-4541-9D09-533C2C4C31CD}" dt="2019-04-05T19:33:34.385" v="1476"/>
          <ac:spMkLst>
            <pc:docMk/>
            <pc:sldMk cId="3295782734" sldId="433"/>
            <ac:spMk id="9" creationId="{7121D203-2D82-41A5-A325-649029400AD3}"/>
          </ac:spMkLst>
        </pc:spChg>
        <pc:spChg chg="mod">
          <ac:chgData name="Iman Aganj" userId="4a48216ea422bd35" providerId="LiveId" clId="{2FEC1B81-75B2-4541-9D09-533C2C4C31CD}" dt="2019-04-05T19:33:34.385" v="1476"/>
          <ac:spMkLst>
            <pc:docMk/>
            <pc:sldMk cId="3295782734" sldId="433"/>
            <ac:spMk id="10" creationId="{3B3CFB3C-2909-47E1-A594-279A51651D21}"/>
          </ac:spMkLst>
        </pc:spChg>
        <pc:spChg chg="mod">
          <ac:chgData name="Iman Aganj" userId="4a48216ea422bd35" providerId="LiveId" clId="{2FEC1B81-75B2-4541-9D09-533C2C4C31CD}" dt="2019-04-05T19:33:34.385" v="1476"/>
          <ac:spMkLst>
            <pc:docMk/>
            <pc:sldMk cId="3295782734" sldId="433"/>
            <ac:spMk id="12" creationId="{C112A0C7-6C59-4610-AEAF-359BC2788EF3}"/>
          </ac:spMkLst>
        </pc:spChg>
        <pc:spChg chg="mod">
          <ac:chgData name="Iman Aganj" userId="4a48216ea422bd35" providerId="LiveId" clId="{2FEC1B81-75B2-4541-9D09-533C2C4C31CD}" dt="2019-04-05T19:33:34.385" v="1476"/>
          <ac:spMkLst>
            <pc:docMk/>
            <pc:sldMk cId="3295782734" sldId="433"/>
            <ac:spMk id="15" creationId="{00000000-0000-0000-0000-000000000000}"/>
          </ac:spMkLst>
        </pc:spChg>
        <pc:graphicFrameChg chg="mod">
          <ac:chgData name="Iman Aganj" userId="4a48216ea422bd35" providerId="LiveId" clId="{2FEC1B81-75B2-4541-9D09-533C2C4C31CD}" dt="2019-04-05T19:33:34.385" v="1476"/>
          <ac:graphicFrameMkLst>
            <pc:docMk/>
            <pc:sldMk cId="3295782734" sldId="433"/>
            <ac:graphicFrameMk id="13" creationId="{3DFBFB3B-3FFC-41B9-997C-1172B9ADE3AA}"/>
          </ac:graphicFrameMkLst>
        </pc:graphicFrameChg>
        <pc:graphicFrameChg chg="mod">
          <ac:chgData name="Iman Aganj" userId="4a48216ea422bd35" providerId="LiveId" clId="{2FEC1B81-75B2-4541-9D09-533C2C4C31CD}" dt="2019-04-05T19:33:34.385" v="1476"/>
          <ac:graphicFrameMkLst>
            <pc:docMk/>
            <pc:sldMk cId="3295782734" sldId="433"/>
            <ac:graphicFrameMk id="14" creationId="{9F41A51B-800E-4FE4-A37C-9A489FDC5CE0}"/>
          </ac:graphicFrameMkLst>
        </pc:graphicFrameChg>
        <pc:cxnChg chg="add mod">
          <ac:chgData name="Iman Aganj" userId="4a48216ea422bd35" providerId="LiveId" clId="{2FEC1B81-75B2-4541-9D09-533C2C4C31CD}" dt="2019-04-05T19:33:34.385" v="1476"/>
          <ac:cxnSpMkLst>
            <pc:docMk/>
            <pc:sldMk cId="3295782734" sldId="433"/>
            <ac:cxnSpMk id="3" creationId="{F39836E1-3845-45BA-B40A-589383C6CC50}"/>
          </ac:cxnSpMkLst>
        </pc:cxnChg>
        <pc:cxnChg chg="add mod">
          <ac:chgData name="Iman Aganj" userId="4a48216ea422bd35" providerId="LiveId" clId="{2FEC1B81-75B2-4541-9D09-533C2C4C31CD}" dt="2019-04-05T19:33:34.385" v="1476"/>
          <ac:cxnSpMkLst>
            <pc:docMk/>
            <pc:sldMk cId="3295782734" sldId="433"/>
            <ac:cxnSpMk id="19" creationId="{0B1B1389-9B3F-45B1-BCF6-FDDAF87E3340}"/>
          </ac:cxnSpMkLst>
        </pc:cxnChg>
      </pc:sldChg>
      <pc:sldChg chg="modSp">
        <pc:chgData name="Iman Aganj" userId="4a48216ea422bd35" providerId="LiveId" clId="{2FEC1B81-75B2-4541-9D09-533C2C4C31CD}" dt="2019-04-05T19:33:34.385" v="1476"/>
        <pc:sldMkLst>
          <pc:docMk/>
          <pc:sldMk cId="1249576325" sldId="434"/>
        </pc:sldMkLst>
        <pc:spChg chg="mod">
          <ac:chgData name="Iman Aganj" userId="4a48216ea422bd35" providerId="LiveId" clId="{2FEC1B81-75B2-4541-9D09-533C2C4C31CD}" dt="2019-04-05T19:33:34.385" v="1476"/>
          <ac:spMkLst>
            <pc:docMk/>
            <pc:sldMk cId="1249576325" sldId="434"/>
            <ac:spMk id="9" creationId="{7121D203-2D82-41A5-A325-649029400AD3}"/>
          </ac:spMkLst>
        </pc:spChg>
        <pc:spChg chg="mod">
          <ac:chgData name="Iman Aganj" userId="4a48216ea422bd35" providerId="LiveId" clId="{2FEC1B81-75B2-4541-9D09-533C2C4C31CD}" dt="2019-04-05T19:33:34.385" v="1476"/>
          <ac:spMkLst>
            <pc:docMk/>
            <pc:sldMk cId="1249576325" sldId="434"/>
            <ac:spMk id="10" creationId="{3B3CFB3C-2909-47E1-A594-279A51651D21}"/>
          </ac:spMkLst>
        </pc:spChg>
        <pc:spChg chg="mod">
          <ac:chgData name="Iman Aganj" userId="4a48216ea422bd35" providerId="LiveId" clId="{2FEC1B81-75B2-4541-9D09-533C2C4C31CD}" dt="2019-04-05T19:33:34.385" v="1476"/>
          <ac:spMkLst>
            <pc:docMk/>
            <pc:sldMk cId="1249576325" sldId="434"/>
            <ac:spMk id="12" creationId="{C112A0C7-6C59-4610-AEAF-359BC2788EF3}"/>
          </ac:spMkLst>
        </pc:spChg>
        <pc:spChg chg="mod">
          <ac:chgData name="Iman Aganj" userId="4a48216ea422bd35" providerId="LiveId" clId="{2FEC1B81-75B2-4541-9D09-533C2C4C31CD}" dt="2019-04-05T19:33:34.385" v="1476"/>
          <ac:spMkLst>
            <pc:docMk/>
            <pc:sldMk cId="1249576325" sldId="434"/>
            <ac:spMk id="15" creationId="{00000000-0000-0000-0000-000000000000}"/>
          </ac:spMkLst>
        </pc:spChg>
        <pc:graphicFrameChg chg="mod">
          <ac:chgData name="Iman Aganj" userId="4a48216ea422bd35" providerId="LiveId" clId="{2FEC1B81-75B2-4541-9D09-533C2C4C31CD}" dt="2019-04-05T19:33:34.385" v="1476"/>
          <ac:graphicFrameMkLst>
            <pc:docMk/>
            <pc:sldMk cId="1249576325" sldId="434"/>
            <ac:graphicFrameMk id="7" creationId="{E3506B35-3FF3-4CCB-966B-E4841DD4764D}"/>
          </ac:graphicFrameMkLst>
        </pc:graphicFrameChg>
        <pc:graphicFrameChg chg="mod">
          <ac:chgData name="Iman Aganj" userId="4a48216ea422bd35" providerId="LiveId" clId="{2FEC1B81-75B2-4541-9D09-533C2C4C31CD}" dt="2019-04-05T19:33:34.385" v="1476"/>
          <ac:graphicFrameMkLst>
            <pc:docMk/>
            <pc:sldMk cId="1249576325" sldId="434"/>
            <ac:graphicFrameMk id="8" creationId="{0BC2DEE3-7E66-4602-BED8-52CD9A7CC077}"/>
          </ac:graphicFrameMkLst>
        </pc:graphicFrameChg>
        <pc:graphicFrameChg chg="mod">
          <ac:chgData name="Iman Aganj" userId="4a48216ea422bd35" providerId="LiveId" clId="{2FEC1B81-75B2-4541-9D09-533C2C4C31CD}" dt="2019-04-05T19:33:34.385" v="1476"/>
          <ac:graphicFrameMkLst>
            <pc:docMk/>
            <pc:sldMk cId="1249576325" sldId="434"/>
            <ac:graphicFrameMk id="13" creationId="{AC331662-8E04-4DA8-B3AB-57F747CEA100}"/>
          </ac:graphicFrameMkLst>
        </pc:graphicFrameChg>
      </pc:sldChg>
      <pc:sldChg chg="modSp">
        <pc:chgData name="Iman Aganj" userId="4a48216ea422bd35" providerId="LiveId" clId="{2FEC1B81-75B2-4541-9D09-533C2C4C31CD}" dt="2019-04-05T19:33:34.385" v="1476"/>
        <pc:sldMkLst>
          <pc:docMk/>
          <pc:sldMk cId="736280204" sldId="435"/>
        </pc:sldMkLst>
        <pc:spChg chg="mod">
          <ac:chgData name="Iman Aganj" userId="4a48216ea422bd35" providerId="LiveId" clId="{2FEC1B81-75B2-4541-9D09-533C2C4C31CD}" dt="2019-04-05T19:33:34.385" v="1476"/>
          <ac:spMkLst>
            <pc:docMk/>
            <pc:sldMk cId="736280204" sldId="435"/>
            <ac:spMk id="9" creationId="{7121D203-2D82-41A5-A325-649029400AD3}"/>
          </ac:spMkLst>
        </pc:spChg>
        <pc:spChg chg="mod">
          <ac:chgData name="Iman Aganj" userId="4a48216ea422bd35" providerId="LiveId" clId="{2FEC1B81-75B2-4541-9D09-533C2C4C31CD}" dt="2019-04-05T19:33:34.385" v="1476"/>
          <ac:spMkLst>
            <pc:docMk/>
            <pc:sldMk cId="736280204" sldId="435"/>
            <ac:spMk id="10" creationId="{3B3CFB3C-2909-47E1-A594-279A51651D21}"/>
          </ac:spMkLst>
        </pc:spChg>
        <pc:spChg chg="mod">
          <ac:chgData name="Iman Aganj" userId="4a48216ea422bd35" providerId="LiveId" clId="{2FEC1B81-75B2-4541-9D09-533C2C4C31CD}" dt="2019-04-05T19:33:34.385" v="1476"/>
          <ac:spMkLst>
            <pc:docMk/>
            <pc:sldMk cId="736280204" sldId="435"/>
            <ac:spMk id="12" creationId="{C112A0C7-6C59-4610-AEAF-359BC2788EF3}"/>
          </ac:spMkLst>
        </pc:spChg>
        <pc:spChg chg="mod">
          <ac:chgData name="Iman Aganj" userId="4a48216ea422bd35" providerId="LiveId" clId="{2FEC1B81-75B2-4541-9D09-533C2C4C31CD}" dt="2019-04-05T19:33:34.385" v="1476"/>
          <ac:spMkLst>
            <pc:docMk/>
            <pc:sldMk cId="736280204" sldId="435"/>
            <ac:spMk id="15" creationId="{00000000-0000-0000-0000-000000000000}"/>
          </ac:spMkLst>
        </pc:spChg>
        <pc:graphicFrameChg chg="mod">
          <ac:chgData name="Iman Aganj" userId="4a48216ea422bd35" providerId="LiveId" clId="{2FEC1B81-75B2-4541-9D09-533C2C4C31CD}" dt="2019-04-05T19:33:34.385" v="1476"/>
          <ac:graphicFrameMkLst>
            <pc:docMk/>
            <pc:sldMk cId="736280204" sldId="435"/>
            <ac:graphicFrameMk id="7" creationId="{E3506B35-3FF3-4CCB-966B-E4841DD4764D}"/>
          </ac:graphicFrameMkLst>
        </pc:graphicFrameChg>
        <pc:graphicFrameChg chg="mod">
          <ac:chgData name="Iman Aganj" userId="4a48216ea422bd35" providerId="LiveId" clId="{2FEC1B81-75B2-4541-9D09-533C2C4C31CD}" dt="2019-04-05T19:33:34.385" v="1476"/>
          <ac:graphicFrameMkLst>
            <pc:docMk/>
            <pc:sldMk cId="736280204" sldId="435"/>
            <ac:graphicFrameMk id="13" creationId="{02FA59F2-AEA9-43B8-B121-90D34371DA63}"/>
          </ac:graphicFrameMkLst>
        </pc:graphicFrameChg>
        <pc:graphicFrameChg chg="mod">
          <ac:chgData name="Iman Aganj" userId="4a48216ea422bd35" providerId="LiveId" clId="{2FEC1B81-75B2-4541-9D09-533C2C4C31CD}" dt="2019-04-05T19:33:34.385" v="1476"/>
          <ac:graphicFrameMkLst>
            <pc:docMk/>
            <pc:sldMk cId="736280204" sldId="435"/>
            <ac:graphicFrameMk id="14" creationId="{CAF18C26-D277-47C1-8D31-09718A84F255}"/>
          </ac:graphicFrameMkLst>
        </pc:graphicFrameChg>
      </pc:sldChg>
      <pc:sldChg chg="modSp">
        <pc:chgData name="Iman Aganj" userId="4a48216ea422bd35" providerId="LiveId" clId="{2FEC1B81-75B2-4541-9D09-533C2C4C31CD}" dt="2019-04-05T19:33:34.385" v="1476"/>
        <pc:sldMkLst>
          <pc:docMk/>
          <pc:sldMk cId="447395118" sldId="436"/>
        </pc:sldMkLst>
        <pc:spChg chg="mod">
          <ac:chgData name="Iman Aganj" userId="4a48216ea422bd35" providerId="LiveId" clId="{2FEC1B81-75B2-4541-9D09-533C2C4C31CD}" dt="2019-04-05T19:33:34.385" v="1476"/>
          <ac:spMkLst>
            <pc:docMk/>
            <pc:sldMk cId="447395118" sldId="436"/>
            <ac:spMk id="9" creationId="{7121D203-2D82-41A5-A325-649029400AD3}"/>
          </ac:spMkLst>
        </pc:spChg>
        <pc:spChg chg="mod">
          <ac:chgData name="Iman Aganj" userId="4a48216ea422bd35" providerId="LiveId" clId="{2FEC1B81-75B2-4541-9D09-533C2C4C31CD}" dt="2019-04-05T19:33:34.385" v="1476"/>
          <ac:spMkLst>
            <pc:docMk/>
            <pc:sldMk cId="447395118" sldId="436"/>
            <ac:spMk id="10" creationId="{3B3CFB3C-2909-47E1-A594-279A51651D21}"/>
          </ac:spMkLst>
        </pc:spChg>
        <pc:spChg chg="mod">
          <ac:chgData name="Iman Aganj" userId="4a48216ea422bd35" providerId="LiveId" clId="{2FEC1B81-75B2-4541-9D09-533C2C4C31CD}" dt="2019-04-05T19:33:34.385" v="1476"/>
          <ac:spMkLst>
            <pc:docMk/>
            <pc:sldMk cId="447395118" sldId="436"/>
            <ac:spMk id="12" creationId="{C112A0C7-6C59-4610-AEAF-359BC2788EF3}"/>
          </ac:spMkLst>
        </pc:spChg>
        <pc:spChg chg="mod">
          <ac:chgData name="Iman Aganj" userId="4a48216ea422bd35" providerId="LiveId" clId="{2FEC1B81-75B2-4541-9D09-533C2C4C31CD}" dt="2019-04-05T19:33:34.385" v="1476"/>
          <ac:spMkLst>
            <pc:docMk/>
            <pc:sldMk cId="447395118" sldId="436"/>
            <ac:spMk id="15" creationId="{00000000-0000-0000-0000-000000000000}"/>
          </ac:spMkLst>
        </pc:spChg>
        <pc:graphicFrameChg chg="mod">
          <ac:chgData name="Iman Aganj" userId="4a48216ea422bd35" providerId="LiveId" clId="{2FEC1B81-75B2-4541-9D09-533C2C4C31CD}" dt="2019-04-05T19:33:34.385" v="1476"/>
          <ac:graphicFrameMkLst>
            <pc:docMk/>
            <pc:sldMk cId="447395118" sldId="436"/>
            <ac:graphicFrameMk id="7" creationId="{E3506B35-3FF3-4CCB-966B-E4841DD4764D}"/>
          </ac:graphicFrameMkLst>
        </pc:graphicFrameChg>
        <pc:graphicFrameChg chg="mod">
          <ac:chgData name="Iman Aganj" userId="4a48216ea422bd35" providerId="LiveId" clId="{2FEC1B81-75B2-4541-9D09-533C2C4C31CD}" dt="2019-04-05T19:33:34.385" v="1476"/>
          <ac:graphicFrameMkLst>
            <pc:docMk/>
            <pc:sldMk cId="447395118" sldId="436"/>
            <ac:graphicFrameMk id="13" creationId="{02FA59F2-AEA9-43B8-B121-90D34371DA63}"/>
          </ac:graphicFrameMkLst>
        </pc:graphicFrameChg>
        <pc:graphicFrameChg chg="mod">
          <ac:chgData name="Iman Aganj" userId="4a48216ea422bd35" providerId="LiveId" clId="{2FEC1B81-75B2-4541-9D09-533C2C4C31CD}" dt="2019-04-05T19:33:34.385" v="1476"/>
          <ac:graphicFrameMkLst>
            <pc:docMk/>
            <pc:sldMk cId="447395118" sldId="436"/>
            <ac:graphicFrameMk id="14" creationId="{CAF18C26-D277-47C1-8D31-09718A84F255}"/>
          </ac:graphicFrameMkLst>
        </pc:graphicFrameChg>
      </pc:sldChg>
      <pc:sldChg chg="addSp modSp modAnim">
        <pc:chgData name="Iman Aganj" userId="4a48216ea422bd35" providerId="LiveId" clId="{2FEC1B81-75B2-4541-9D09-533C2C4C31CD}" dt="2019-04-05T19:33:34.385" v="1476"/>
        <pc:sldMkLst>
          <pc:docMk/>
          <pc:sldMk cId="1867639585" sldId="437"/>
        </pc:sldMkLst>
        <pc:spChg chg="mod">
          <ac:chgData name="Iman Aganj" userId="4a48216ea422bd35" providerId="LiveId" clId="{2FEC1B81-75B2-4541-9D09-533C2C4C31CD}" dt="2019-04-05T19:33:34.385" v="1476"/>
          <ac:spMkLst>
            <pc:docMk/>
            <pc:sldMk cId="1867639585" sldId="437"/>
            <ac:spMk id="9" creationId="{7121D203-2D82-41A5-A325-649029400AD3}"/>
          </ac:spMkLst>
        </pc:spChg>
        <pc:spChg chg="mod">
          <ac:chgData name="Iman Aganj" userId="4a48216ea422bd35" providerId="LiveId" clId="{2FEC1B81-75B2-4541-9D09-533C2C4C31CD}" dt="2019-04-05T19:33:34.385" v="1476"/>
          <ac:spMkLst>
            <pc:docMk/>
            <pc:sldMk cId="1867639585" sldId="437"/>
            <ac:spMk id="10" creationId="{3B3CFB3C-2909-47E1-A594-279A51651D21}"/>
          </ac:spMkLst>
        </pc:spChg>
        <pc:spChg chg="mod">
          <ac:chgData name="Iman Aganj" userId="4a48216ea422bd35" providerId="LiveId" clId="{2FEC1B81-75B2-4541-9D09-533C2C4C31CD}" dt="2019-04-05T19:33:34.385" v="1476"/>
          <ac:spMkLst>
            <pc:docMk/>
            <pc:sldMk cId="1867639585" sldId="437"/>
            <ac:spMk id="12" creationId="{C112A0C7-6C59-4610-AEAF-359BC2788EF3}"/>
          </ac:spMkLst>
        </pc:spChg>
        <pc:spChg chg="mod">
          <ac:chgData name="Iman Aganj" userId="4a48216ea422bd35" providerId="LiveId" clId="{2FEC1B81-75B2-4541-9D09-533C2C4C31CD}" dt="2019-04-05T19:33:34.385" v="1476"/>
          <ac:spMkLst>
            <pc:docMk/>
            <pc:sldMk cId="1867639585" sldId="437"/>
            <ac:spMk id="15" creationId="{00000000-0000-0000-0000-000000000000}"/>
          </ac:spMkLst>
        </pc:spChg>
        <pc:graphicFrameChg chg="mod">
          <ac:chgData name="Iman Aganj" userId="4a48216ea422bd35" providerId="LiveId" clId="{2FEC1B81-75B2-4541-9D09-533C2C4C31CD}" dt="2019-04-05T19:33:34.385" v="1476"/>
          <ac:graphicFrameMkLst>
            <pc:docMk/>
            <pc:sldMk cId="1867639585" sldId="437"/>
            <ac:graphicFrameMk id="7" creationId="{E3506B35-3FF3-4CCB-966B-E4841DD4764D}"/>
          </ac:graphicFrameMkLst>
        </pc:graphicFrameChg>
        <pc:graphicFrameChg chg="mod">
          <ac:chgData name="Iman Aganj" userId="4a48216ea422bd35" providerId="LiveId" clId="{2FEC1B81-75B2-4541-9D09-533C2C4C31CD}" dt="2019-04-05T19:33:34.385" v="1476"/>
          <ac:graphicFrameMkLst>
            <pc:docMk/>
            <pc:sldMk cId="1867639585" sldId="437"/>
            <ac:graphicFrameMk id="13" creationId="{02FA59F2-AEA9-43B8-B121-90D34371DA63}"/>
          </ac:graphicFrameMkLst>
        </pc:graphicFrameChg>
        <pc:graphicFrameChg chg="mod">
          <ac:chgData name="Iman Aganj" userId="4a48216ea422bd35" providerId="LiveId" clId="{2FEC1B81-75B2-4541-9D09-533C2C4C31CD}" dt="2019-04-05T19:33:34.385" v="1476"/>
          <ac:graphicFrameMkLst>
            <pc:docMk/>
            <pc:sldMk cId="1867639585" sldId="437"/>
            <ac:graphicFrameMk id="14" creationId="{CAF18C26-D277-47C1-8D31-09718A84F255}"/>
          </ac:graphicFrameMkLst>
        </pc:graphicFrameChg>
        <pc:cxnChg chg="add mod">
          <ac:chgData name="Iman Aganj" userId="4a48216ea422bd35" providerId="LiveId" clId="{2FEC1B81-75B2-4541-9D09-533C2C4C31CD}" dt="2019-04-05T19:33:34.385" v="1476"/>
          <ac:cxnSpMkLst>
            <pc:docMk/>
            <pc:sldMk cId="1867639585" sldId="437"/>
            <ac:cxnSpMk id="11" creationId="{E41F2D9D-E037-4401-9804-3CCF66474E18}"/>
          </ac:cxnSpMkLst>
        </pc:cxnChg>
      </pc:sldChg>
      <pc:sldChg chg="addSp modSp">
        <pc:chgData name="Iman Aganj" userId="4a48216ea422bd35" providerId="LiveId" clId="{2FEC1B81-75B2-4541-9D09-533C2C4C31CD}" dt="2019-04-05T19:33:34.385" v="1476"/>
        <pc:sldMkLst>
          <pc:docMk/>
          <pc:sldMk cId="3057214263" sldId="438"/>
        </pc:sldMkLst>
        <pc:spChg chg="mod">
          <ac:chgData name="Iman Aganj" userId="4a48216ea422bd35" providerId="LiveId" clId="{2FEC1B81-75B2-4541-9D09-533C2C4C31CD}" dt="2019-04-05T19:33:34.385" v="1476"/>
          <ac:spMkLst>
            <pc:docMk/>
            <pc:sldMk cId="3057214263" sldId="438"/>
            <ac:spMk id="9" creationId="{7121D203-2D82-41A5-A325-649029400AD3}"/>
          </ac:spMkLst>
        </pc:spChg>
        <pc:spChg chg="mod">
          <ac:chgData name="Iman Aganj" userId="4a48216ea422bd35" providerId="LiveId" clId="{2FEC1B81-75B2-4541-9D09-533C2C4C31CD}" dt="2019-04-05T19:33:34.385" v="1476"/>
          <ac:spMkLst>
            <pc:docMk/>
            <pc:sldMk cId="3057214263" sldId="438"/>
            <ac:spMk id="10" creationId="{3B3CFB3C-2909-47E1-A594-279A51651D21}"/>
          </ac:spMkLst>
        </pc:spChg>
        <pc:spChg chg="mod">
          <ac:chgData name="Iman Aganj" userId="4a48216ea422bd35" providerId="LiveId" clId="{2FEC1B81-75B2-4541-9D09-533C2C4C31CD}" dt="2019-04-05T19:33:34.385" v="1476"/>
          <ac:spMkLst>
            <pc:docMk/>
            <pc:sldMk cId="3057214263" sldId="438"/>
            <ac:spMk id="12" creationId="{C112A0C7-6C59-4610-AEAF-359BC2788EF3}"/>
          </ac:spMkLst>
        </pc:spChg>
        <pc:spChg chg="mod">
          <ac:chgData name="Iman Aganj" userId="4a48216ea422bd35" providerId="LiveId" clId="{2FEC1B81-75B2-4541-9D09-533C2C4C31CD}" dt="2019-04-05T19:33:34.385" v="1476"/>
          <ac:spMkLst>
            <pc:docMk/>
            <pc:sldMk cId="3057214263" sldId="438"/>
            <ac:spMk id="15" creationId="{00000000-0000-0000-0000-000000000000}"/>
          </ac:spMkLst>
        </pc:spChg>
        <pc:graphicFrameChg chg="mod">
          <ac:chgData name="Iman Aganj" userId="4a48216ea422bd35" providerId="LiveId" clId="{2FEC1B81-75B2-4541-9D09-533C2C4C31CD}" dt="2019-04-05T19:33:34.385" v="1476"/>
          <ac:graphicFrameMkLst>
            <pc:docMk/>
            <pc:sldMk cId="3057214263" sldId="438"/>
            <ac:graphicFrameMk id="7" creationId="{E3506B35-3FF3-4CCB-966B-E4841DD4764D}"/>
          </ac:graphicFrameMkLst>
        </pc:graphicFrameChg>
        <pc:graphicFrameChg chg="mod">
          <ac:chgData name="Iman Aganj" userId="4a48216ea422bd35" providerId="LiveId" clId="{2FEC1B81-75B2-4541-9D09-533C2C4C31CD}" dt="2019-04-05T19:33:34.385" v="1476"/>
          <ac:graphicFrameMkLst>
            <pc:docMk/>
            <pc:sldMk cId="3057214263" sldId="438"/>
            <ac:graphicFrameMk id="13" creationId="{02FA59F2-AEA9-43B8-B121-90D34371DA63}"/>
          </ac:graphicFrameMkLst>
        </pc:graphicFrameChg>
        <pc:graphicFrameChg chg="mod">
          <ac:chgData name="Iman Aganj" userId="4a48216ea422bd35" providerId="LiveId" clId="{2FEC1B81-75B2-4541-9D09-533C2C4C31CD}" dt="2019-04-05T19:33:34.385" v="1476"/>
          <ac:graphicFrameMkLst>
            <pc:docMk/>
            <pc:sldMk cId="3057214263" sldId="438"/>
            <ac:graphicFrameMk id="14" creationId="{CAF18C26-D277-47C1-8D31-09718A84F255}"/>
          </ac:graphicFrameMkLst>
        </pc:graphicFrameChg>
        <pc:cxnChg chg="add mod">
          <ac:chgData name="Iman Aganj" userId="4a48216ea422bd35" providerId="LiveId" clId="{2FEC1B81-75B2-4541-9D09-533C2C4C31CD}" dt="2019-04-05T19:33:34.385" v="1476"/>
          <ac:cxnSpMkLst>
            <pc:docMk/>
            <pc:sldMk cId="3057214263" sldId="438"/>
            <ac:cxnSpMk id="11" creationId="{6A8C909E-B4EF-4E6A-9440-D82406EDF7DC}"/>
          </ac:cxnSpMkLst>
        </pc:cxnChg>
      </pc:sldChg>
      <pc:sldChg chg="addSp modSp">
        <pc:chgData name="Iman Aganj" userId="4a48216ea422bd35" providerId="LiveId" clId="{2FEC1B81-75B2-4541-9D09-533C2C4C31CD}" dt="2019-04-05T19:33:34.385" v="1476"/>
        <pc:sldMkLst>
          <pc:docMk/>
          <pc:sldMk cId="2608403742" sldId="440"/>
        </pc:sldMkLst>
        <pc:spChg chg="mod">
          <ac:chgData name="Iman Aganj" userId="4a48216ea422bd35" providerId="LiveId" clId="{2FEC1B81-75B2-4541-9D09-533C2C4C31CD}" dt="2019-04-05T19:33:34.385" v="1476"/>
          <ac:spMkLst>
            <pc:docMk/>
            <pc:sldMk cId="2608403742" sldId="440"/>
            <ac:spMk id="9" creationId="{7121D203-2D82-41A5-A325-649029400AD3}"/>
          </ac:spMkLst>
        </pc:spChg>
        <pc:spChg chg="mod">
          <ac:chgData name="Iman Aganj" userId="4a48216ea422bd35" providerId="LiveId" clId="{2FEC1B81-75B2-4541-9D09-533C2C4C31CD}" dt="2019-04-05T19:33:34.385" v="1476"/>
          <ac:spMkLst>
            <pc:docMk/>
            <pc:sldMk cId="2608403742" sldId="440"/>
            <ac:spMk id="10" creationId="{3B3CFB3C-2909-47E1-A594-279A51651D21}"/>
          </ac:spMkLst>
        </pc:spChg>
        <pc:spChg chg="mod">
          <ac:chgData name="Iman Aganj" userId="4a48216ea422bd35" providerId="LiveId" clId="{2FEC1B81-75B2-4541-9D09-533C2C4C31CD}" dt="2019-04-05T19:33:34.385" v="1476"/>
          <ac:spMkLst>
            <pc:docMk/>
            <pc:sldMk cId="2608403742" sldId="440"/>
            <ac:spMk id="12" creationId="{C112A0C7-6C59-4610-AEAF-359BC2788EF3}"/>
          </ac:spMkLst>
        </pc:spChg>
        <pc:spChg chg="mod">
          <ac:chgData name="Iman Aganj" userId="4a48216ea422bd35" providerId="LiveId" clId="{2FEC1B81-75B2-4541-9D09-533C2C4C31CD}" dt="2019-04-05T19:33:34.385" v="1476"/>
          <ac:spMkLst>
            <pc:docMk/>
            <pc:sldMk cId="2608403742" sldId="440"/>
            <ac:spMk id="15" creationId="{00000000-0000-0000-0000-000000000000}"/>
          </ac:spMkLst>
        </pc:spChg>
        <pc:graphicFrameChg chg="mod">
          <ac:chgData name="Iman Aganj" userId="4a48216ea422bd35" providerId="LiveId" clId="{2FEC1B81-75B2-4541-9D09-533C2C4C31CD}" dt="2019-04-05T19:33:34.385" v="1476"/>
          <ac:graphicFrameMkLst>
            <pc:docMk/>
            <pc:sldMk cId="2608403742" sldId="440"/>
            <ac:graphicFrameMk id="7" creationId="{E3506B35-3FF3-4CCB-966B-E4841DD4764D}"/>
          </ac:graphicFrameMkLst>
        </pc:graphicFrameChg>
        <pc:graphicFrameChg chg="mod">
          <ac:chgData name="Iman Aganj" userId="4a48216ea422bd35" providerId="LiveId" clId="{2FEC1B81-75B2-4541-9D09-533C2C4C31CD}" dt="2019-04-05T19:33:34.385" v="1476"/>
          <ac:graphicFrameMkLst>
            <pc:docMk/>
            <pc:sldMk cId="2608403742" sldId="440"/>
            <ac:graphicFrameMk id="13" creationId="{02FA59F2-AEA9-43B8-B121-90D34371DA63}"/>
          </ac:graphicFrameMkLst>
        </pc:graphicFrameChg>
        <pc:graphicFrameChg chg="mod">
          <ac:chgData name="Iman Aganj" userId="4a48216ea422bd35" providerId="LiveId" clId="{2FEC1B81-75B2-4541-9D09-533C2C4C31CD}" dt="2019-04-05T19:33:34.385" v="1476"/>
          <ac:graphicFrameMkLst>
            <pc:docMk/>
            <pc:sldMk cId="2608403742" sldId="440"/>
            <ac:graphicFrameMk id="14" creationId="{CAF18C26-D277-47C1-8D31-09718A84F255}"/>
          </ac:graphicFrameMkLst>
        </pc:graphicFrameChg>
        <pc:cxnChg chg="add mod">
          <ac:chgData name="Iman Aganj" userId="4a48216ea422bd35" providerId="LiveId" clId="{2FEC1B81-75B2-4541-9D09-533C2C4C31CD}" dt="2019-04-05T19:33:34.385" v="1476"/>
          <ac:cxnSpMkLst>
            <pc:docMk/>
            <pc:sldMk cId="2608403742" sldId="440"/>
            <ac:cxnSpMk id="11" creationId="{4D3605DC-012A-4829-B4FF-130462804B95}"/>
          </ac:cxnSpMkLst>
        </pc:cxnChg>
        <pc:cxnChg chg="add mod">
          <ac:chgData name="Iman Aganj" userId="4a48216ea422bd35" providerId="LiveId" clId="{2FEC1B81-75B2-4541-9D09-533C2C4C31CD}" dt="2019-04-05T19:33:34.385" v="1476"/>
          <ac:cxnSpMkLst>
            <pc:docMk/>
            <pc:sldMk cId="2608403742" sldId="440"/>
            <ac:cxnSpMk id="16" creationId="{6CBE1483-41CC-4358-BB2F-BEE4F7EC1A7F}"/>
          </ac:cxnSpMkLst>
        </pc:cxnChg>
      </pc:sldChg>
      <pc:sldChg chg="modSp">
        <pc:chgData name="Iman Aganj" userId="4a48216ea422bd35" providerId="LiveId" clId="{2FEC1B81-75B2-4541-9D09-533C2C4C31CD}" dt="2019-04-05T19:33:34.385" v="1476"/>
        <pc:sldMkLst>
          <pc:docMk/>
          <pc:sldMk cId="1499000057" sldId="441"/>
        </pc:sldMkLst>
        <pc:spChg chg="mod">
          <ac:chgData name="Iman Aganj" userId="4a48216ea422bd35" providerId="LiveId" clId="{2FEC1B81-75B2-4541-9D09-533C2C4C31CD}" dt="2019-04-05T19:33:34.385" v="1476"/>
          <ac:spMkLst>
            <pc:docMk/>
            <pc:sldMk cId="1499000057" sldId="441"/>
            <ac:spMk id="9" creationId="{7121D203-2D82-41A5-A325-649029400AD3}"/>
          </ac:spMkLst>
        </pc:spChg>
        <pc:spChg chg="mod">
          <ac:chgData name="Iman Aganj" userId="4a48216ea422bd35" providerId="LiveId" clId="{2FEC1B81-75B2-4541-9D09-533C2C4C31CD}" dt="2019-04-05T19:33:34.385" v="1476"/>
          <ac:spMkLst>
            <pc:docMk/>
            <pc:sldMk cId="1499000057" sldId="441"/>
            <ac:spMk id="10" creationId="{3B3CFB3C-2909-47E1-A594-279A51651D21}"/>
          </ac:spMkLst>
        </pc:spChg>
        <pc:spChg chg="mod">
          <ac:chgData name="Iman Aganj" userId="4a48216ea422bd35" providerId="LiveId" clId="{2FEC1B81-75B2-4541-9D09-533C2C4C31CD}" dt="2019-04-05T19:33:34.385" v="1476"/>
          <ac:spMkLst>
            <pc:docMk/>
            <pc:sldMk cId="1499000057" sldId="441"/>
            <ac:spMk id="12" creationId="{C112A0C7-6C59-4610-AEAF-359BC2788EF3}"/>
          </ac:spMkLst>
        </pc:spChg>
        <pc:spChg chg="mod">
          <ac:chgData name="Iman Aganj" userId="4a48216ea422bd35" providerId="LiveId" clId="{2FEC1B81-75B2-4541-9D09-533C2C4C31CD}" dt="2019-04-05T19:33:34.385" v="1476"/>
          <ac:spMkLst>
            <pc:docMk/>
            <pc:sldMk cId="1499000057" sldId="441"/>
            <ac:spMk id="15" creationId="{00000000-0000-0000-0000-000000000000}"/>
          </ac:spMkLst>
        </pc:spChg>
        <pc:spChg chg="mod">
          <ac:chgData name="Iman Aganj" userId="4a48216ea422bd35" providerId="LiveId" clId="{2FEC1B81-75B2-4541-9D09-533C2C4C31CD}" dt="2019-04-05T19:33:34.385" v="1476"/>
          <ac:spMkLst>
            <pc:docMk/>
            <pc:sldMk cId="1499000057" sldId="441"/>
            <ac:spMk id="16" creationId="{E6DF66BC-3BCB-4DBE-B26F-F766C84DBCB1}"/>
          </ac:spMkLst>
        </pc:spChg>
        <pc:graphicFrameChg chg="mod">
          <ac:chgData name="Iman Aganj" userId="4a48216ea422bd35" providerId="LiveId" clId="{2FEC1B81-75B2-4541-9D09-533C2C4C31CD}" dt="2019-04-05T19:33:34.385" v="1476"/>
          <ac:graphicFrameMkLst>
            <pc:docMk/>
            <pc:sldMk cId="1499000057" sldId="441"/>
            <ac:graphicFrameMk id="7" creationId="{E3506B35-3FF3-4CCB-966B-E4841DD4764D}"/>
          </ac:graphicFrameMkLst>
        </pc:graphicFrameChg>
        <pc:graphicFrameChg chg="mod">
          <ac:chgData name="Iman Aganj" userId="4a48216ea422bd35" providerId="LiveId" clId="{2FEC1B81-75B2-4541-9D09-533C2C4C31CD}" dt="2019-04-05T19:33:34.385" v="1476"/>
          <ac:graphicFrameMkLst>
            <pc:docMk/>
            <pc:sldMk cId="1499000057" sldId="441"/>
            <ac:graphicFrameMk id="13" creationId="{02FA59F2-AEA9-43B8-B121-90D34371DA63}"/>
          </ac:graphicFrameMkLst>
        </pc:graphicFrameChg>
        <pc:graphicFrameChg chg="mod">
          <ac:chgData name="Iman Aganj" userId="4a48216ea422bd35" providerId="LiveId" clId="{2FEC1B81-75B2-4541-9D09-533C2C4C31CD}" dt="2019-04-05T19:33:34.385" v="1476"/>
          <ac:graphicFrameMkLst>
            <pc:docMk/>
            <pc:sldMk cId="1499000057" sldId="441"/>
            <ac:graphicFrameMk id="14" creationId="{CAF18C26-D277-47C1-8D31-09718A84F255}"/>
          </ac:graphicFrameMkLst>
        </pc:graphicFrameChg>
      </pc:sldChg>
      <pc:sldChg chg="modSp">
        <pc:chgData name="Iman Aganj" userId="4a48216ea422bd35" providerId="LiveId" clId="{2FEC1B81-75B2-4541-9D09-533C2C4C31CD}" dt="2019-04-05T19:33:34.385" v="1476"/>
        <pc:sldMkLst>
          <pc:docMk/>
          <pc:sldMk cId="3138667823" sldId="442"/>
        </pc:sldMkLst>
        <pc:spChg chg="mod">
          <ac:chgData name="Iman Aganj" userId="4a48216ea422bd35" providerId="LiveId" clId="{2FEC1B81-75B2-4541-9D09-533C2C4C31CD}" dt="2019-04-05T19:33:34.385" v="1476"/>
          <ac:spMkLst>
            <pc:docMk/>
            <pc:sldMk cId="3138667823" sldId="442"/>
            <ac:spMk id="9" creationId="{7121D203-2D82-41A5-A325-649029400AD3}"/>
          </ac:spMkLst>
        </pc:spChg>
        <pc:spChg chg="mod">
          <ac:chgData name="Iman Aganj" userId="4a48216ea422bd35" providerId="LiveId" clId="{2FEC1B81-75B2-4541-9D09-533C2C4C31CD}" dt="2019-04-05T19:33:34.385" v="1476"/>
          <ac:spMkLst>
            <pc:docMk/>
            <pc:sldMk cId="3138667823" sldId="442"/>
            <ac:spMk id="10" creationId="{3B3CFB3C-2909-47E1-A594-279A51651D21}"/>
          </ac:spMkLst>
        </pc:spChg>
        <pc:spChg chg="mod">
          <ac:chgData name="Iman Aganj" userId="4a48216ea422bd35" providerId="LiveId" clId="{2FEC1B81-75B2-4541-9D09-533C2C4C31CD}" dt="2019-04-05T19:33:34.385" v="1476"/>
          <ac:spMkLst>
            <pc:docMk/>
            <pc:sldMk cId="3138667823" sldId="442"/>
            <ac:spMk id="12" creationId="{C112A0C7-6C59-4610-AEAF-359BC2788EF3}"/>
          </ac:spMkLst>
        </pc:spChg>
        <pc:spChg chg="mod">
          <ac:chgData name="Iman Aganj" userId="4a48216ea422bd35" providerId="LiveId" clId="{2FEC1B81-75B2-4541-9D09-533C2C4C31CD}" dt="2019-04-05T19:33:34.385" v="1476"/>
          <ac:spMkLst>
            <pc:docMk/>
            <pc:sldMk cId="3138667823" sldId="442"/>
            <ac:spMk id="15" creationId="{00000000-0000-0000-0000-000000000000}"/>
          </ac:spMkLst>
        </pc:spChg>
        <pc:spChg chg="mod">
          <ac:chgData name="Iman Aganj" userId="4a48216ea422bd35" providerId="LiveId" clId="{2FEC1B81-75B2-4541-9D09-533C2C4C31CD}" dt="2019-04-05T19:33:34.385" v="1476"/>
          <ac:spMkLst>
            <pc:docMk/>
            <pc:sldMk cId="3138667823" sldId="442"/>
            <ac:spMk id="16" creationId="{E6DF66BC-3BCB-4DBE-B26F-F766C84DBCB1}"/>
          </ac:spMkLst>
        </pc:spChg>
        <pc:graphicFrameChg chg="mod">
          <ac:chgData name="Iman Aganj" userId="4a48216ea422bd35" providerId="LiveId" clId="{2FEC1B81-75B2-4541-9D09-533C2C4C31CD}" dt="2019-04-05T19:33:34.385" v="1476"/>
          <ac:graphicFrameMkLst>
            <pc:docMk/>
            <pc:sldMk cId="3138667823" sldId="442"/>
            <ac:graphicFrameMk id="7" creationId="{E3506B35-3FF3-4CCB-966B-E4841DD4764D}"/>
          </ac:graphicFrameMkLst>
        </pc:graphicFrameChg>
        <pc:graphicFrameChg chg="mod">
          <ac:chgData name="Iman Aganj" userId="4a48216ea422bd35" providerId="LiveId" clId="{2FEC1B81-75B2-4541-9D09-533C2C4C31CD}" dt="2019-04-05T19:33:34.385" v="1476"/>
          <ac:graphicFrameMkLst>
            <pc:docMk/>
            <pc:sldMk cId="3138667823" sldId="442"/>
            <ac:graphicFrameMk id="13" creationId="{02FA59F2-AEA9-43B8-B121-90D34371DA63}"/>
          </ac:graphicFrameMkLst>
        </pc:graphicFrameChg>
        <pc:graphicFrameChg chg="mod">
          <ac:chgData name="Iman Aganj" userId="4a48216ea422bd35" providerId="LiveId" clId="{2FEC1B81-75B2-4541-9D09-533C2C4C31CD}" dt="2019-04-05T19:33:34.385" v="1476"/>
          <ac:graphicFrameMkLst>
            <pc:docMk/>
            <pc:sldMk cId="3138667823" sldId="442"/>
            <ac:graphicFrameMk id="14" creationId="{CAF18C26-D277-47C1-8D31-09718A84F255}"/>
          </ac:graphicFrameMkLst>
        </pc:graphicFrameChg>
      </pc:sldChg>
      <pc:sldChg chg="modSp">
        <pc:chgData name="Iman Aganj" userId="4a48216ea422bd35" providerId="LiveId" clId="{2FEC1B81-75B2-4541-9D09-533C2C4C31CD}" dt="2019-04-05T19:33:34.385" v="1476"/>
        <pc:sldMkLst>
          <pc:docMk/>
          <pc:sldMk cId="3880569295" sldId="443"/>
        </pc:sldMkLst>
        <pc:spChg chg="mod">
          <ac:chgData name="Iman Aganj" userId="4a48216ea422bd35" providerId="LiveId" clId="{2FEC1B81-75B2-4541-9D09-533C2C4C31CD}" dt="2019-04-05T19:33:34.385" v="1476"/>
          <ac:spMkLst>
            <pc:docMk/>
            <pc:sldMk cId="3880569295" sldId="443"/>
            <ac:spMk id="9" creationId="{7121D203-2D82-41A5-A325-649029400AD3}"/>
          </ac:spMkLst>
        </pc:spChg>
        <pc:spChg chg="mod">
          <ac:chgData name="Iman Aganj" userId="4a48216ea422bd35" providerId="LiveId" clId="{2FEC1B81-75B2-4541-9D09-533C2C4C31CD}" dt="2019-04-05T19:33:34.385" v="1476"/>
          <ac:spMkLst>
            <pc:docMk/>
            <pc:sldMk cId="3880569295" sldId="443"/>
            <ac:spMk id="10" creationId="{3B3CFB3C-2909-47E1-A594-279A51651D21}"/>
          </ac:spMkLst>
        </pc:spChg>
        <pc:spChg chg="mod">
          <ac:chgData name="Iman Aganj" userId="4a48216ea422bd35" providerId="LiveId" clId="{2FEC1B81-75B2-4541-9D09-533C2C4C31CD}" dt="2019-04-05T19:33:34.385" v="1476"/>
          <ac:spMkLst>
            <pc:docMk/>
            <pc:sldMk cId="3880569295" sldId="443"/>
            <ac:spMk id="12" creationId="{C112A0C7-6C59-4610-AEAF-359BC2788EF3}"/>
          </ac:spMkLst>
        </pc:spChg>
        <pc:spChg chg="mod">
          <ac:chgData name="Iman Aganj" userId="4a48216ea422bd35" providerId="LiveId" clId="{2FEC1B81-75B2-4541-9D09-533C2C4C31CD}" dt="2019-04-05T19:33:34.385" v="1476"/>
          <ac:spMkLst>
            <pc:docMk/>
            <pc:sldMk cId="3880569295" sldId="443"/>
            <ac:spMk id="15" creationId="{00000000-0000-0000-0000-000000000000}"/>
          </ac:spMkLst>
        </pc:spChg>
        <pc:spChg chg="mod">
          <ac:chgData name="Iman Aganj" userId="4a48216ea422bd35" providerId="LiveId" clId="{2FEC1B81-75B2-4541-9D09-533C2C4C31CD}" dt="2019-04-05T19:33:34.385" v="1476"/>
          <ac:spMkLst>
            <pc:docMk/>
            <pc:sldMk cId="3880569295" sldId="443"/>
            <ac:spMk id="16" creationId="{E6DF66BC-3BCB-4DBE-B26F-F766C84DBCB1}"/>
          </ac:spMkLst>
        </pc:spChg>
        <pc:graphicFrameChg chg="mod">
          <ac:chgData name="Iman Aganj" userId="4a48216ea422bd35" providerId="LiveId" clId="{2FEC1B81-75B2-4541-9D09-533C2C4C31CD}" dt="2019-04-05T19:33:34.385" v="1476"/>
          <ac:graphicFrameMkLst>
            <pc:docMk/>
            <pc:sldMk cId="3880569295" sldId="443"/>
            <ac:graphicFrameMk id="7" creationId="{E3506B35-3FF3-4CCB-966B-E4841DD4764D}"/>
          </ac:graphicFrameMkLst>
        </pc:graphicFrameChg>
        <pc:graphicFrameChg chg="mod">
          <ac:chgData name="Iman Aganj" userId="4a48216ea422bd35" providerId="LiveId" clId="{2FEC1B81-75B2-4541-9D09-533C2C4C31CD}" dt="2019-04-05T19:33:34.385" v="1476"/>
          <ac:graphicFrameMkLst>
            <pc:docMk/>
            <pc:sldMk cId="3880569295" sldId="443"/>
            <ac:graphicFrameMk id="13" creationId="{02FA59F2-AEA9-43B8-B121-90D34371DA63}"/>
          </ac:graphicFrameMkLst>
        </pc:graphicFrameChg>
        <pc:graphicFrameChg chg="mod modGraphic">
          <ac:chgData name="Iman Aganj" userId="4a48216ea422bd35" providerId="LiveId" clId="{2FEC1B81-75B2-4541-9D09-533C2C4C31CD}" dt="2019-04-05T19:33:34.385" v="1476"/>
          <ac:graphicFrameMkLst>
            <pc:docMk/>
            <pc:sldMk cId="3880569295" sldId="443"/>
            <ac:graphicFrameMk id="14" creationId="{CAF18C26-D277-47C1-8D31-09718A84F255}"/>
          </ac:graphicFrameMkLst>
        </pc:graphicFrameChg>
      </pc:sldChg>
      <pc:sldChg chg="modSp">
        <pc:chgData name="Iman Aganj" userId="4a48216ea422bd35" providerId="LiveId" clId="{2FEC1B81-75B2-4541-9D09-533C2C4C31CD}" dt="2019-04-05T19:33:34.385" v="1476"/>
        <pc:sldMkLst>
          <pc:docMk/>
          <pc:sldMk cId="951014344" sldId="444"/>
        </pc:sldMkLst>
        <pc:spChg chg="mod">
          <ac:chgData name="Iman Aganj" userId="4a48216ea422bd35" providerId="LiveId" clId="{2FEC1B81-75B2-4541-9D09-533C2C4C31CD}" dt="2019-04-05T19:33:34.385" v="1476"/>
          <ac:spMkLst>
            <pc:docMk/>
            <pc:sldMk cId="951014344" sldId="444"/>
            <ac:spMk id="11" creationId="{A9D50302-23E3-478B-B698-11CB6D4F1060}"/>
          </ac:spMkLst>
        </pc:spChg>
        <pc:spChg chg="mod">
          <ac:chgData name="Iman Aganj" userId="4a48216ea422bd35" providerId="LiveId" clId="{2FEC1B81-75B2-4541-9D09-533C2C4C31CD}" dt="2019-04-05T19:33:34.385" v="1476"/>
          <ac:spMkLst>
            <pc:docMk/>
            <pc:sldMk cId="951014344" sldId="444"/>
            <ac:spMk id="12" creationId="{C112A0C7-6C59-4610-AEAF-359BC2788EF3}"/>
          </ac:spMkLst>
        </pc:spChg>
        <pc:spChg chg="mod">
          <ac:chgData name="Iman Aganj" userId="4a48216ea422bd35" providerId="LiveId" clId="{2FEC1B81-75B2-4541-9D09-533C2C4C31CD}" dt="2019-04-05T19:33:34.385" v="1476"/>
          <ac:spMkLst>
            <pc:docMk/>
            <pc:sldMk cId="951014344" sldId="444"/>
            <ac:spMk id="15" creationId="{00000000-0000-0000-0000-000000000000}"/>
          </ac:spMkLst>
        </pc:spChg>
        <pc:spChg chg="mod">
          <ac:chgData name="Iman Aganj" userId="4a48216ea422bd35" providerId="LiveId" clId="{2FEC1B81-75B2-4541-9D09-533C2C4C31CD}" dt="2019-04-05T19:33:34.385" v="1476"/>
          <ac:spMkLst>
            <pc:docMk/>
            <pc:sldMk cId="951014344" sldId="444"/>
            <ac:spMk id="16" creationId="{E6DF66BC-3BCB-4DBE-B26F-F766C84DBCB1}"/>
          </ac:spMkLst>
        </pc:spChg>
        <pc:graphicFrameChg chg="mod">
          <ac:chgData name="Iman Aganj" userId="4a48216ea422bd35" providerId="LiveId" clId="{2FEC1B81-75B2-4541-9D09-533C2C4C31CD}" dt="2019-04-05T19:33:34.385" v="1476"/>
          <ac:graphicFrameMkLst>
            <pc:docMk/>
            <pc:sldMk cId="951014344" sldId="444"/>
            <ac:graphicFrameMk id="7" creationId="{E3506B35-3FF3-4CCB-966B-E4841DD4764D}"/>
          </ac:graphicFrameMkLst>
        </pc:graphicFrameChg>
        <pc:graphicFrameChg chg="mod">
          <ac:chgData name="Iman Aganj" userId="4a48216ea422bd35" providerId="LiveId" clId="{2FEC1B81-75B2-4541-9D09-533C2C4C31CD}" dt="2019-04-05T19:33:34.385" v="1476"/>
          <ac:graphicFrameMkLst>
            <pc:docMk/>
            <pc:sldMk cId="951014344" sldId="444"/>
            <ac:graphicFrameMk id="13" creationId="{02FA59F2-AEA9-43B8-B121-90D34371DA63}"/>
          </ac:graphicFrameMkLst>
        </pc:graphicFrameChg>
        <pc:graphicFrameChg chg="mod modGraphic">
          <ac:chgData name="Iman Aganj" userId="4a48216ea422bd35" providerId="LiveId" clId="{2FEC1B81-75B2-4541-9D09-533C2C4C31CD}" dt="2019-04-05T19:33:34.385" v="1476"/>
          <ac:graphicFrameMkLst>
            <pc:docMk/>
            <pc:sldMk cId="951014344" sldId="444"/>
            <ac:graphicFrameMk id="14" creationId="{CAF18C26-D277-47C1-8D31-09718A84F255}"/>
          </ac:graphicFrameMkLst>
        </pc:graphicFrameChg>
      </pc:sldChg>
      <pc:sldChg chg="modSp modTransition modAnim">
        <pc:chgData name="Iman Aganj" userId="4a48216ea422bd35" providerId="LiveId" clId="{2FEC1B81-75B2-4541-9D09-533C2C4C31CD}" dt="2019-04-05T19:33:34.385" v="1476"/>
        <pc:sldMkLst>
          <pc:docMk/>
          <pc:sldMk cId="611586253" sldId="445"/>
        </pc:sldMkLst>
        <pc:spChg chg="mod">
          <ac:chgData name="Iman Aganj" userId="4a48216ea422bd35" providerId="LiveId" clId="{2FEC1B81-75B2-4541-9D09-533C2C4C31CD}" dt="2019-04-05T19:33:34.385" v="1476"/>
          <ac:spMkLst>
            <pc:docMk/>
            <pc:sldMk cId="611586253" sldId="445"/>
            <ac:spMk id="7" creationId="{1A2A978F-A5BE-442C-B455-B58E7BDCD323}"/>
          </ac:spMkLst>
        </pc:spChg>
        <pc:spChg chg="mod">
          <ac:chgData name="Iman Aganj" userId="4a48216ea422bd35" providerId="LiveId" clId="{2FEC1B81-75B2-4541-9D09-533C2C4C31CD}" dt="2019-04-05T19:33:34.385" v="1476"/>
          <ac:spMkLst>
            <pc:docMk/>
            <pc:sldMk cId="611586253" sldId="445"/>
            <ac:spMk id="8" creationId="{B9455700-3FAF-4E39-8FB5-355BD0D78CC9}"/>
          </ac:spMkLst>
        </pc:spChg>
        <pc:spChg chg="mod">
          <ac:chgData name="Iman Aganj" userId="4a48216ea422bd35" providerId="LiveId" clId="{2FEC1B81-75B2-4541-9D09-533C2C4C31CD}" dt="2019-04-05T19:33:34.385" v="1476"/>
          <ac:spMkLst>
            <pc:docMk/>
            <pc:sldMk cId="611586253" sldId="445"/>
            <ac:spMk id="9" creationId="{7121D203-2D82-41A5-A325-649029400AD3}"/>
          </ac:spMkLst>
        </pc:spChg>
        <pc:spChg chg="mod">
          <ac:chgData name="Iman Aganj" userId="4a48216ea422bd35" providerId="LiveId" clId="{2FEC1B81-75B2-4541-9D09-533C2C4C31CD}" dt="2019-04-05T19:33:34.385" v="1476"/>
          <ac:spMkLst>
            <pc:docMk/>
            <pc:sldMk cId="611586253" sldId="445"/>
            <ac:spMk id="10" creationId="{3B3CFB3C-2909-47E1-A594-279A51651D21}"/>
          </ac:spMkLst>
        </pc:spChg>
        <pc:spChg chg="mod">
          <ac:chgData name="Iman Aganj" userId="4a48216ea422bd35" providerId="LiveId" clId="{2FEC1B81-75B2-4541-9D09-533C2C4C31CD}" dt="2019-04-05T19:33:34.385" v="1476"/>
          <ac:spMkLst>
            <pc:docMk/>
            <pc:sldMk cId="611586253" sldId="445"/>
            <ac:spMk id="12" creationId="{C112A0C7-6C59-4610-AEAF-359BC2788EF3}"/>
          </ac:spMkLst>
        </pc:spChg>
        <pc:graphicFrameChg chg="mod modGraphic">
          <ac:chgData name="Iman Aganj" userId="4a48216ea422bd35" providerId="LiveId" clId="{2FEC1B81-75B2-4541-9D09-533C2C4C31CD}" dt="2019-04-05T19:33:34.385" v="1476"/>
          <ac:graphicFrameMkLst>
            <pc:docMk/>
            <pc:sldMk cId="611586253" sldId="445"/>
            <ac:graphicFrameMk id="11" creationId="{5855AA4D-20AA-4117-8431-DDDD95E87BCF}"/>
          </ac:graphicFrameMkLst>
        </pc:graphicFrameChg>
        <pc:graphicFrameChg chg="mod">
          <ac:chgData name="Iman Aganj" userId="4a48216ea422bd35" providerId="LiveId" clId="{2FEC1B81-75B2-4541-9D09-533C2C4C31CD}" dt="2019-04-05T19:33:34.385" v="1476"/>
          <ac:graphicFrameMkLst>
            <pc:docMk/>
            <pc:sldMk cId="611586253" sldId="445"/>
            <ac:graphicFrameMk id="13" creationId="{3DFBFB3B-3FFC-41B9-997C-1172B9ADE3AA}"/>
          </ac:graphicFrameMkLst>
        </pc:graphicFrameChg>
        <pc:graphicFrameChg chg="mod">
          <ac:chgData name="Iman Aganj" userId="4a48216ea422bd35" providerId="LiveId" clId="{2FEC1B81-75B2-4541-9D09-533C2C4C31CD}" dt="2019-04-05T19:33:34.385" v="1476"/>
          <ac:graphicFrameMkLst>
            <pc:docMk/>
            <pc:sldMk cId="611586253" sldId="445"/>
            <ac:graphicFrameMk id="14" creationId="{9F41A51B-800E-4FE4-A37C-9A489FDC5CE0}"/>
          </ac:graphicFrameMkLst>
        </pc:graphicFrameChg>
      </pc:sldChg>
      <pc:sldChg chg="modSp">
        <pc:chgData name="Iman Aganj" userId="4a48216ea422bd35" providerId="LiveId" clId="{2FEC1B81-75B2-4541-9D09-533C2C4C31CD}" dt="2019-04-05T19:33:34.385" v="1476"/>
        <pc:sldMkLst>
          <pc:docMk/>
          <pc:sldMk cId="2513521964" sldId="446"/>
        </pc:sldMkLst>
        <pc:spChg chg="mod">
          <ac:chgData name="Iman Aganj" userId="4a48216ea422bd35" providerId="LiveId" clId="{2FEC1B81-75B2-4541-9D09-533C2C4C31CD}" dt="2019-04-05T19:33:34.385" v="1476"/>
          <ac:spMkLst>
            <pc:docMk/>
            <pc:sldMk cId="2513521964" sldId="446"/>
            <ac:spMk id="4" creationId="{F5598C8A-E5F4-4AA7-8873-5ED84E490E7D}"/>
          </ac:spMkLst>
        </pc:spChg>
        <pc:spChg chg="mod">
          <ac:chgData name="Iman Aganj" userId="4a48216ea422bd35" providerId="LiveId" clId="{2FEC1B81-75B2-4541-9D09-533C2C4C31CD}" dt="2019-04-05T19:33:34.385" v="1476"/>
          <ac:spMkLst>
            <pc:docMk/>
            <pc:sldMk cId="2513521964" sldId="446"/>
            <ac:spMk id="17" creationId="{52443BE5-8423-425C-A0F3-C835F2624FD0}"/>
          </ac:spMkLst>
        </pc:spChg>
      </pc:sldChg>
      <pc:sldChg chg="addSp delSp modSp addAnim delAnim modAnim">
        <pc:chgData name="Iman Aganj" userId="4a48216ea422bd35" providerId="LiveId" clId="{2FEC1B81-75B2-4541-9D09-533C2C4C31CD}" dt="2019-04-05T19:33:34.385" v="1476"/>
        <pc:sldMkLst>
          <pc:docMk/>
          <pc:sldMk cId="527438730" sldId="447"/>
        </pc:sldMkLst>
        <pc:picChg chg="add del">
          <ac:chgData name="Iman Aganj" userId="4a48216ea422bd35" providerId="LiveId" clId="{2FEC1B81-75B2-4541-9D09-533C2C4C31CD}" dt="2019-04-05T17:50:46.907" v="1245" actId="478"/>
          <ac:picMkLst>
            <pc:docMk/>
            <pc:sldMk cId="527438730" sldId="447"/>
            <ac:picMk id="2" creationId="{A15B6887-31D1-45E6-8C58-6957CA09BA3D}"/>
          </ac:picMkLst>
        </pc:picChg>
        <pc:picChg chg="add mod">
          <ac:chgData name="Iman Aganj" userId="4a48216ea422bd35" providerId="LiveId" clId="{2FEC1B81-75B2-4541-9D09-533C2C4C31CD}" dt="2019-04-05T19:33:34.385" v="1476"/>
          <ac:picMkLst>
            <pc:docMk/>
            <pc:sldMk cId="527438730" sldId="447"/>
            <ac:picMk id="3" creationId="{446DB41A-2175-4789-B8DE-277173BAD9D0}"/>
          </ac:picMkLst>
        </pc:picChg>
      </pc:sldChg>
      <pc:sldChg chg="addSp delSp modSp">
        <pc:chgData name="Iman Aganj" userId="4a48216ea422bd35" providerId="LiveId" clId="{2FEC1B81-75B2-4541-9D09-533C2C4C31CD}" dt="2019-04-05T19:33:34.385" v="1476"/>
        <pc:sldMkLst>
          <pc:docMk/>
          <pc:sldMk cId="2547085211" sldId="448"/>
        </pc:sldMkLst>
        <pc:spChg chg="mod">
          <ac:chgData name="Iman Aganj" userId="4a48216ea422bd35" providerId="LiveId" clId="{2FEC1B81-75B2-4541-9D09-533C2C4C31CD}" dt="2019-04-05T19:33:34.385" v="1476"/>
          <ac:spMkLst>
            <pc:docMk/>
            <pc:sldMk cId="2547085211" sldId="448"/>
            <ac:spMk id="4" creationId="{F5598C8A-E5F4-4AA7-8873-5ED84E490E7D}"/>
          </ac:spMkLst>
        </pc:spChg>
        <pc:spChg chg="mod">
          <ac:chgData name="Iman Aganj" userId="4a48216ea422bd35" providerId="LiveId" clId="{2FEC1B81-75B2-4541-9D09-533C2C4C31CD}" dt="2019-04-05T19:33:34.385" v="1476"/>
          <ac:spMkLst>
            <pc:docMk/>
            <pc:sldMk cId="2547085211" sldId="448"/>
            <ac:spMk id="6" creationId="{18F64411-411F-4818-89D4-C8027DF92B40}"/>
          </ac:spMkLst>
        </pc:spChg>
        <pc:spChg chg="mod">
          <ac:chgData name="Iman Aganj" userId="4a48216ea422bd35" providerId="LiveId" clId="{2FEC1B81-75B2-4541-9D09-533C2C4C31CD}" dt="2019-04-05T19:33:34.385" v="1476"/>
          <ac:spMkLst>
            <pc:docMk/>
            <pc:sldMk cId="2547085211" sldId="448"/>
            <ac:spMk id="7" creationId="{5CEB7612-48B2-4FE5-A03F-9E1D7C405DBE}"/>
          </ac:spMkLst>
        </pc:spChg>
        <pc:spChg chg="mod">
          <ac:chgData name="Iman Aganj" userId="4a48216ea422bd35" providerId="LiveId" clId="{2FEC1B81-75B2-4541-9D09-533C2C4C31CD}" dt="2019-04-05T19:33:34.385" v="1476"/>
          <ac:spMkLst>
            <pc:docMk/>
            <pc:sldMk cId="2547085211" sldId="448"/>
            <ac:spMk id="8" creationId="{E2193814-CFBC-4C8A-9E62-EE19814D1686}"/>
          </ac:spMkLst>
        </pc:spChg>
        <pc:picChg chg="add mod">
          <ac:chgData name="Iman Aganj" userId="4a48216ea422bd35" providerId="LiveId" clId="{2FEC1B81-75B2-4541-9D09-533C2C4C31CD}" dt="2019-04-05T19:33:34.385" v="1476"/>
          <ac:picMkLst>
            <pc:docMk/>
            <pc:sldMk cId="2547085211" sldId="448"/>
            <ac:picMk id="3" creationId="{4FB61870-E19F-429E-BECD-C60FC562A492}"/>
          </ac:picMkLst>
        </pc:picChg>
        <pc:picChg chg="del mod">
          <ac:chgData name="Iman Aganj" userId="4a48216ea422bd35" providerId="LiveId" clId="{2FEC1B81-75B2-4541-9D09-533C2C4C31CD}" dt="2019-04-05T17:53:58.213" v="1258" actId="478"/>
          <ac:picMkLst>
            <pc:docMk/>
            <pc:sldMk cId="2547085211" sldId="448"/>
            <ac:picMk id="5" creationId="{C0AD7DED-2615-4910-B5C2-32E34D0AFCF6}"/>
          </ac:picMkLst>
        </pc:picChg>
      </pc:sldChg>
      <pc:sldChg chg="modSp">
        <pc:chgData name="Iman Aganj" userId="4a48216ea422bd35" providerId="LiveId" clId="{2FEC1B81-75B2-4541-9D09-533C2C4C31CD}" dt="2019-04-05T19:33:34.385" v="1476"/>
        <pc:sldMkLst>
          <pc:docMk/>
          <pc:sldMk cId="2238363046" sldId="449"/>
        </pc:sldMkLst>
        <pc:spChg chg="mod">
          <ac:chgData name="Iman Aganj" userId="4a48216ea422bd35" providerId="LiveId" clId="{2FEC1B81-75B2-4541-9D09-533C2C4C31CD}" dt="2019-04-05T19:33:34.385" v="1476"/>
          <ac:spMkLst>
            <pc:docMk/>
            <pc:sldMk cId="2238363046" sldId="449"/>
            <ac:spMk id="4" creationId="{F5598C8A-E5F4-4AA7-8873-5ED84E490E7D}"/>
          </ac:spMkLst>
        </pc:spChg>
        <pc:graphicFrameChg chg="mod modGraphic">
          <ac:chgData name="Iman Aganj" userId="4a48216ea422bd35" providerId="LiveId" clId="{2FEC1B81-75B2-4541-9D09-533C2C4C31CD}" dt="2019-04-05T19:33:34.385" v="1476"/>
          <ac:graphicFrameMkLst>
            <pc:docMk/>
            <pc:sldMk cId="2238363046" sldId="449"/>
            <ac:graphicFrameMk id="2" creationId="{F914D9A0-ABCF-464D-A46B-7C7A9F064936}"/>
          </ac:graphicFrameMkLst>
        </pc:graphicFrameChg>
      </pc:sldChg>
      <pc:sldChg chg="addSp delSp modSp add ord delAnim modAnim">
        <pc:chgData name="Iman Aganj" userId="4a48216ea422bd35" providerId="LiveId" clId="{2FEC1B81-75B2-4541-9D09-533C2C4C31CD}" dt="2019-04-05T19:33:34.385" v="1476"/>
        <pc:sldMkLst>
          <pc:docMk/>
          <pc:sldMk cId="1501846332" sldId="450"/>
        </pc:sldMkLst>
        <pc:spChg chg="add mod">
          <ac:chgData name="Iman Aganj" userId="4a48216ea422bd35" providerId="LiveId" clId="{2FEC1B81-75B2-4541-9D09-533C2C4C31CD}" dt="2019-04-05T19:33:34.385" v="1476"/>
          <ac:spMkLst>
            <pc:docMk/>
            <pc:sldMk cId="1501846332" sldId="450"/>
            <ac:spMk id="2" creationId="{BE314905-5CA7-4A58-AA99-D591070D087D}"/>
          </ac:spMkLst>
        </pc:spChg>
        <pc:spChg chg="add mod">
          <ac:chgData name="Iman Aganj" userId="4a48216ea422bd35" providerId="LiveId" clId="{2FEC1B81-75B2-4541-9D09-533C2C4C31CD}" dt="2019-04-05T19:33:34.385" v="1476"/>
          <ac:spMkLst>
            <pc:docMk/>
            <pc:sldMk cId="1501846332" sldId="450"/>
            <ac:spMk id="3" creationId="{CD7A6BBD-2E5D-4CFC-BD49-BA72C4FB8806}"/>
          </ac:spMkLst>
        </pc:spChg>
        <pc:spChg chg="add mod">
          <ac:chgData name="Iman Aganj" userId="4a48216ea422bd35" providerId="LiveId" clId="{2FEC1B81-75B2-4541-9D09-533C2C4C31CD}" dt="2019-04-05T19:33:34.385" v="1476"/>
          <ac:spMkLst>
            <pc:docMk/>
            <pc:sldMk cId="1501846332" sldId="450"/>
            <ac:spMk id="10" creationId="{23B9C393-9751-4819-959D-106465D0D089}"/>
          </ac:spMkLst>
        </pc:spChg>
        <pc:spChg chg="mod">
          <ac:chgData name="Iman Aganj" userId="4a48216ea422bd35" providerId="LiveId" clId="{2FEC1B81-75B2-4541-9D09-533C2C4C31CD}" dt="2019-04-05T19:33:34.385" v="1476"/>
          <ac:spMkLst>
            <pc:docMk/>
            <pc:sldMk cId="1501846332" sldId="450"/>
            <ac:spMk id="11" creationId="{A9D50302-23E3-478B-B698-11CB6D4F1060}"/>
          </ac:spMkLst>
        </pc:spChg>
        <pc:spChg chg="mod">
          <ac:chgData name="Iman Aganj" userId="4a48216ea422bd35" providerId="LiveId" clId="{2FEC1B81-75B2-4541-9D09-533C2C4C31CD}" dt="2019-04-05T19:33:34.385" v="1476"/>
          <ac:spMkLst>
            <pc:docMk/>
            <pc:sldMk cId="1501846332" sldId="450"/>
            <ac:spMk id="12" creationId="{C112A0C7-6C59-4610-AEAF-359BC2788EF3}"/>
          </ac:spMkLst>
        </pc:spChg>
        <pc:spChg chg="del">
          <ac:chgData name="Iman Aganj" userId="4a48216ea422bd35" providerId="LiveId" clId="{2FEC1B81-75B2-4541-9D09-533C2C4C31CD}" dt="2019-04-03T19:10:42.971" v="340" actId="478"/>
          <ac:spMkLst>
            <pc:docMk/>
            <pc:sldMk cId="1501846332" sldId="450"/>
            <ac:spMk id="15" creationId="{00000000-0000-0000-0000-000000000000}"/>
          </ac:spMkLst>
        </pc:spChg>
        <pc:spChg chg="del">
          <ac:chgData name="Iman Aganj" userId="4a48216ea422bd35" providerId="LiveId" clId="{2FEC1B81-75B2-4541-9D09-533C2C4C31CD}" dt="2019-04-03T19:10:42.971" v="340" actId="478"/>
          <ac:spMkLst>
            <pc:docMk/>
            <pc:sldMk cId="1501846332" sldId="450"/>
            <ac:spMk id="16" creationId="{E6DF66BC-3BCB-4DBE-B26F-F766C84DBCB1}"/>
          </ac:spMkLst>
        </pc:spChg>
        <pc:spChg chg="add mod">
          <ac:chgData name="Iman Aganj" userId="4a48216ea422bd35" providerId="LiveId" clId="{2FEC1B81-75B2-4541-9D09-533C2C4C31CD}" dt="2019-04-05T19:33:34.385" v="1476"/>
          <ac:spMkLst>
            <pc:docMk/>
            <pc:sldMk cId="1501846332" sldId="450"/>
            <ac:spMk id="17" creationId="{7860046B-C315-4C12-98DC-08C8C194FF98}"/>
          </ac:spMkLst>
        </pc:spChg>
        <pc:spChg chg="add mod">
          <ac:chgData name="Iman Aganj" userId="4a48216ea422bd35" providerId="LiveId" clId="{2FEC1B81-75B2-4541-9D09-533C2C4C31CD}" dt="2019-04-05T19:33:34.385" v="1476"/>
          <ac:spMkLst>
            <pc:docMk/>
            <pc:sldMk cId="1501846332" sldId="450"/>
            <ac:spMk id="18" creationId="{A60D1456-A4F6-417F-870B-258CBCA8B139}"/>
          </ac:spMkLst>
        </pc:spChg>
        <pc:graphicFrameChg chg="mod modGraphic">
          <ac:chgData name="Iman Aganj" userId="4a48216ea422bd35" providerId="LiveId" clId="{2FEC1B81-75B2-4541-9D09-533C2C4C31CD}" dt="2019-04-05T19:33:34.385" v="1476"/>
          <ac:graphicFrameMkLst>
            <pc:docMk/>
            <pc:sldMk cId="1501846332" sldId="450"/>
            <ac:graphicFrameMk id="7" creationId="{E3506B35-3FF3-4CCB-966B-E4841DD4764D}"/>
          </ac:graphicFrameMkLst>
        </pc:graphicFrameChg>
        <pc:graphicFrameChg chg="mod modGraphic">
          <ac:chgData name="Iman Aganj" userId="4a48216ea422bd35" providerId="LiveId" clId="{2FEC1B81-75B2-4541-9D09-533C2C4C31CD}" dt="2019-04-05T19:33:34.385" v="1476"/>
          <ac:graphicFrameMkLst>
            <pc:docMk/>
            <pc:sldMk cId="1501846332" sldId="450"/>
            <ac:graphicFrameMk id="13" creationId="{02FA59F2-AEA9-43B8-B121-90D34371DA63}"/>
          </ac:graphicFrameMkLst>
        </pc:graphicFrameChg>
        <pc:graphicFrameChg chg="mod modGraphic">
          <ac:chgData name="Iman Aganj" userId="4a48216ea422bd35" providerId="LiveId" clId="{2FEC1B81-75B2-4541-9D09-533C2C4C31CD}" dt="2019-04-05T19:33:34.385" v="1476"/>
          <ac:graphicFrameMkLst>
            <pc:docMk/>
            <pc:sldMk cId="1501846332" sldId="450"/>
            <ac:graphicFrameMk id="14" creationId="{CAF18C26-D277-47C1-8D31-09718A84F255}"/>
          </ac:graphicFrameMkLst>
        </pc:graphicFrameChg>
      </pc:sldChg>
      <pc:sldChg chg="modSp add">
        <pc:chgData name="Iman Aganj" userId="4a48216ea422bd35" providerId="LiveId" clId="{2FEC1B81-75B2-4541-9D09-533C2C4C31CD}" dt="2019-04-05T19:33:34.385" v="1476"/>
        <pc:sldMkLst>
          <pc:docMk/>
          <pc:sldMk cId="1799436053" sldId="451"/>
        </pc:sldMkLst>
        <pc:spChg chg="mod">
          <ac:chgData name="Iman Aganj" userId="4a48216ea422bd35" providerId="LiveId" clId="{2FEC1B81-75B2-4541-9D09-533C2C4C31CD}" dt="2019-04-05T19:33:34.385" v="1476"/>
          <ac:spMkLst>
            <pc:docMk/>
            <pc:sldMk cId="1799436053" sldId="451"/>
            <ac:spMk id="4" creationId="{F5598C8A-E5F4-4AA7-8873-5ED84E490E7D}"/>
          </ac:spMkLst>
        </pc:spChg>
        <pc:spChg chg="mod">
          <ac:chgData name="Iman Aganj" userId="4a48216ea422bd35" providerId="LiveId" clId="{2FEC1B81-75B2-4541-9D09-533C2C4C31CD}" dt="2019-04-05T19:33:34.385" v="1476"/>
          <ac:spMkLst>
            <pc:docMk/>
            <pc:sldMk cId="1799436053" sldId="451"/>
            <ac:spMk id="17" creationId="{52443BE5-8423-425C-A0F3-C835F2624FD0}"/>
          </ac:spMkLst>
        </pc:spChg>
      </pc:sldChg>
      <pc:sldMasterChg chg="modSp modSldLayout">
        <pc:chgData name="Iman Aganj" userId="4a48216ea422bd35" providerId="LiveId" clId="{2FEC1B81-75B2-4541-9D09-533C2C4C31CD}" dt="2019-04-05T19:33:34.385" v="1476"/>
        <pc:sldMasterMkLst>
          <pc:docMk/>
          <pc:sldMasterMk cId="0" sldId="2147483648"/>
        </pc:sldMasterMkLst>
        <pc:spChg chg="mod">
          <ac:chgData name="Iman Aganj" userId="4a48216ea422bd35" providerId="LiveId" clId="{2FEC1B81-75B2-4541-9D09-533C2C4C31CD}" dt="2019-04-05T19:33:34.385" v="1476"/>
          <ac:spMkLst>
            <pc:docMk/>
            <pc:sldMasterMk cId="0" sldId="2147483648"/>
            <ac:spMk id="2" creationId="{00000000-0000-0000-0000-000000000000}"/>
          </ac:spMkLst>
        </pc:spChg>
        <pc:spChg chg="mod">
          <ac:chgData name="Iman Aganj" userId="4a48216ea422bd35" providerId="LiveId" clId="{2FEC1B81-75B2-4541-9D09-533C2C4C31CD}" dt="2019-04-05T19:33:34.385" v="1476"/>
          <ac:spMkLst>
            <pc:docMk/>
            <pc:sldMasterMk cId="0" sldId="2147483648"/>
            <ac:spMk id="3" creationId="{00000000-0000-0000-0000-000000000000}"/>
          </ac:spMkLst>
        </pc:spChg>
        <pc:spChg chg="mod">
          <ac:chgData name="Iman Aganj" userId="4a48216ea422bd35" providerId="LiveId" clId="{2FEC1B81-75B2-4541-9D09-533C2C4C31CD}" dt="2019-04-05T19:33:34.385" v="1476"/>
          <ac:spMkLst>
            <pc:docMk/>
            <pc:sldMasterMk cId="0" sldId="2147483648"/>
            <ac:spMk id="4" creationId="{00000000-0000-0000-0000-000000000000}"/>
          </ac:spMkLst>
        </pc:spChg>
        <pc:spChg chg="mod">
          <ac:chgData name="Iman Aganj" userId="4a48216ea422bd35" providerId="LiveId" clId="{2FEC1B81-75B2-4541-9D09-533C2C4C31CD}" dt="2019-04-05T19:33:34.385" v="1476"/>
          <ac:spMkLst>
            <pc:docMk/>
            <pc:sldMasterMk cId="0" sldId="2147483648"/>
            <ac:spMk id="5" creationId="{00000000-0000-0000-0000-000000000000}"/>
          </ac:spMkLst>
        </pc:spChg>
        <pc:spChg chg="mod">
          <ac:chgData name="Iman Aganj" userId="4a48216ea422bd35" providerId="LiveId" clId="{2FEC1B81-75B2-4541-9D09-533C2C4C31CD}" dt="2019-04-05T19:33:34.385" v="1476"/>
          <ac:spMkLst>
            <pc:docMk/>
            <pc:sldMasterMk cId="0" sldId="2147483648"/>
            <ac:spMk id="6" creationId="{00000000-0000-0000-0000-000000000000}"/>
          </ac:spMkLst>
        </pc:spChg>
        <pc:sldLayoutChg chg="modSp">
          <pc:chgData name="Iman Aganj" userId="4a48216ea422bd35" providerId="LiveId" clId="{2FEC1B81-75B2-4541-9D09-533C2C4C31CD}" dt="2019-04-05T19:33:34.385" v="1476"/>
          <pc:sldLayoutMkLst>
            <pc:docMk/>
            <pc:sldMasterMk cId="0" sldId="2147483648"/>
            <pc:sldLayoutMk cId="0" sldId="2147483649"/>
          </pc:sldLayoutMkLst>
          <pc:spChg chg="mod">
            <ac:chgData name="Iman Aganj" userId="4a48216ea422bd35" providerId="LiveId" clId="{2FEC1B81-75B2-4541-9D09-533C2C4C31CD}" dt="2019-04-05T19:33:34.385" v="1476"/>
            <ac:spMkLst>
              <pc:docMk/>
              <pc:sldMasterMk cId="0" sldId="2147483648"/>
              <pc:sldLayoutMk cId="0" sldId="2147483649"/>
              <ac:spMk id="2" creationId="{00000000-0000-0000-0000-000000000000}"/>
            </ac:spMkLst>
          </pc:spChg>
          <pc:spChg chg="mod">
            <ac:chgData name="Iman Aganj" userId="4a48216ea422bd35" providerId="LiveId" clId="{2FEC1B81-75B2-4541-9D09-533C2C4C31CD}" dt="2019-04-05T19:33:34.385" v="1476"/>
            <ac:spMkLst>
              <pc:docMk/>
              <pc:sldMasterMk cId="0" sldId="2147483648"/>
              <pc:sldLayoutMk cId="0" sldId="2147483649"/>
              <ac:spMk id="3" creationId="{00000000-0000-0000-0000-000000000000}"/>
            </ac:spMkLst>
          </pc:spChg>
        </pc:sldLayoutChg>
        <pc:sldLayoutChg chg="modSp">
          <pc:chgData name="Iman Aganj" userId="4a48216ea422bd35" providerId="LiveId" clId="{2FEC1B81-75B2-4541-9D09-533C2C4C31CD}" dt="2019-04-05T19:33:34.385" v="1476"/>
          <pc:sldLayoutMkLst>
            <pc:docMk/>
            <pc:sldMasterMk cId="0" sldId="2147483648"/>
            <pc:sldLayoutMk cId="0" sldId="2147483651"/>
          </pc:sldLayoutMkLst>
          <pc:spChg chg="mod">
            <ac:chgData name="Iman Aganj" userId="4a48216ea422bd35" providerId="LiveId" clId="{2FEC1B81-75B2-4541-9D09-533C2C4C31CD}" dt="2019-04-05T19:33:34.385" v="1476"/>
            <ac:spMkLst>
              <pc:docMk/>
              <pc:sldMasterMk cId="0" sldId="2147483648"/>
              <pc:sldLayoutMk cId="0" sldId="2147483651"/>
              <ac:spMk id="2" creationId="{00000000-0000-0000-0000-000000000000}"/>
            </ac:spMkLst>
          </pc:spChg>
          <pc:spChg chg="mod">
            <ac:chgData name="Iman Aganj" userId="4a48216ea422bd35" providerId="LiveId" clId="{2FEC1B81-75B2-4541-9D09-533C2C4C31CD}" dt="2019-04-05T19:33:34.385" v="1476"/>
            <ac:spMkLst>
              <pc:docMk/>
              <pc:sldMasterMk cId="0" sldId="2147483648"/>
              <pc:sldLayoutMk cId="0" sldId="2147483651"/>
              <ac:spMk id="3" creationId="{00000000-0000-0000-0000-000000000000}"/>
            </ac:spMkLst>
          </pc:spChg>
        </pc:sldLayoutChg>
        <pc:sldLayoutChg chg="modSp">
          <pc:chgData name="Iman Aganj" userId="4a48216ea422bd35" providerId="LiveId" clId="{2FEC1B81-75B2-4541-9D09-533C2C4C31CD}" dt="2019-04-05T19:33:34.385" v="1476"/>
          <pc:sldLayoutMkLst>
            <pc:docMk/>
            <pc:sldMasterMk cId="0" sldId="2147483648"/>
            <pc:sldLayoutMk cId="0" sldId="2147483652"/>
          </pc:sldLayoutMkLst>
          <pc:spChg chg="mod">
            <ac:chgData name="Iman Aganj" userId="4a48216ea422bd35" providerId="LiveId" clId="{2FEC1B81-75B2-4541-9D09-533C2C4C31CD}" dt="2019-04-05T19:33:34.385" v="1476"/>
            <ac:spMkLst>
              <pc:docMk/>
              <pc:sldMasterMk cId="0" sldId="2147483648"/>
              <pc:sldLayoutMk cId="0" sldId="2147483652"/>
              <ac:spMk id="3" creationId="{00000000-0000-0000-0000-000000000000}"/>
            </ac:spMkLst>
          </pc:spChg>
          <pc:spChg chg="mod">
            <ac:chgData name="Iman Aganj" userId="4a48216ea422bd35" providerId="LiveId" clId="{2FEC1B81-75B2-4541-9D09-533C2C4C31CD}" dt="2019-04-05T19:33:34.385" v="1476"/>
            <ac:spMkLst>
              <pc:docMk/>
              <pc:sldMasterMk cId="0" sldId="2147483648"/>
              <pc:sldLayoutMk cId="0" sldId="2147483652"/>
              <ac:spMk id="4" creationId="{00000000-0000-0000-0000-000000000000}"/>
            </ac:spMkLst>
          </pc:spChg>
        </pc:sldLayoutChg>
        <pc:sldLayoutChg chg="modSp">
          <pc:chgData name="Iman Aganj" userId="4a48216ea422bd35" providerId="LiveId" clId="{2FEC1B81-75B2-4541-9D09-533C2C4C31CD}" dt="2019-04-05T19:33:34.385" v="1476"/>
          <pc:sldLayoutMkLst>
            <pc:docMk/>
            <pc:sldMasterMk cId="0" sldId="2147483648"/>
            <pc:sldLayoutMk cId="0" sldId="2147483653"/>
          </pc:sldLayoutMkLst>
          <pc:spChg chg="mod">
            <ac:chgData name="Iman Aganj" userId="4a48216ea422bd35" providerId="LiveId" clId="{2FEC1B81-75B2-4541-9D09-533C2C4C31CD}" dt="2019-04-05T19:33:34.385" v="1476"/>
            <ac:spMkLst>
              <pc:docMk/>
              <pc:sldMasterMk cId="0" sldId="2147483648"/>
              <pc:sldLayoutMk cId="0" sldId="2147483653"/>
              <ac:spMk id="3" creationId="{00000000-0000-0000-0000-000000000000}"/>
            </ac:spMkLst>
          </pc:spChg>
          <pc:spChg chg="mod">
            <ac:chgData name="Iman Aganj" userId="4a48216ea422bd35" providerId="LiveId" clId="{2FEC1B81-75B2-4541-9D09-533C2C4C31CD}" dt="2019-04-05T19:33:34.385" v="1476"/>
            <ac:spMkLst>
              <pc:docMk/>
              <pc:sldMasterMk cId="0" sldId="2147483648"/>
              <pc:sldLayoutMk cId="0" sldId="2147483653"/>
              <ac:spMk id="4" creationId="{00000000-0000-0000-0000-000000000000}"/>
            </ac:spMkLst>
          </pc:spChg>
          <pc:spChg chg="mod">
            <ac:chgData name="Iman Aganj" userId="4a48216ea422bd35" providerId="LiveId" clId="{2FEC1B81-75B2-4541-9D09-533C2C4C31CD}" dt="2019-04-05T19:33:34.385" v="1476"/>
            <ac:spMkLst>
              <pc:docMk/>
              <pc:sldMasterMk cId="0" sldId="2147483648"/>
              <pc:sldLayoutMk cId="0" sldId="2147483653"/>
              <ac:spMk id="5" creationId="{00000000-0000-0000-0000-000000000000}"/>
            </ac:spMkLst>
          </pc:spChg>
          <pc:spChg chg="mod">
            <ac:chgData name="Iman Aganj" userId="4a48216ea422bd35" providerId="LiveId" clId="{2FEC1B81-75B2-4541-9D09-533C2C4C31CD}" dt="2019-04-05T19:33:34.385" v="1476"/>
            <ac:spMkLst>
              <pc:docMk/>
              <pc:sldMasterMk cId="0" sldId="2147483648"/>
              <pc:sldLayoutMk cId="0" sldId="2147483653"/>
              <ac:spMk id="6" creationId="{00000000-0000-0000-0000-000000000000}"/>
            </ac:spMkLst>
          </pc:spChg>
        </pc:sldLayoutChg>
        <pc:sldLayoutChg chg="modSp">
          <pc:chgData name="Iman Aganj" userId="4a48216ea422bd35" providerId="LiveId" clId="{2FEC1B81-75B2-4541-9D09-533C2C4C31CD}" dt="2019-04-05T19:33:34.385" v="1476"/>
          <pc:sldLayoutMkLst>
            <pc:docMk/>
            <pc:sldMasterMk cId="0" sldId="2147483648"/>
            <pc:sldLayoutMk cId="0" sldId="2147483656"/>
          </pc:sldLayoutMkLst>
          <pc:spChg chg="mod">
            <ac:chgData name="Iman Aganj" userId="4a48216ea422bd35" providerId="LiveId" clId="{2FEC1B81-75B2-4541-9D09-533C2C4C31CD}" dt="2019-04-05T19:33:34.385" v="1476"/>
            <ac:spMkLst>
              <pc:docMk/>
              <pc:sldMasterMk cId="0" sldId="2147483648"/>
              <pc:sldLayoutMk cId="0" sldId="2147483656"/>
              <ac:spMk id="2" creationId="{00000000-0000-0000-0000-000000000000}"/>
            </ac:spMkLst>
          </pc:spChg>
          <pc:spChg chg="mod">
            <ac:chgData name="Iman Aganj" userId="4a48216ea422bd35" providerId="LiveId" clId="{2FEC1B81-75B2-4541-9D09-533C2C4C31CD}" dt="2019-04-05T19:33:34.385" v="1476"/>
            <ac:spMkLst>
              <pc:docMk/>
              <pc:sldMasterMk cId="0" sldId="2147483648"/>
              <pc:sldLayoutMk cId="0" sldId="2147483656"/>
              <ac:spMk id="3" creationId="{00000000-0000-0000-0000-000000000000}"/>
            </ac:spMkLst>
          </pc:spChg>
          <pc:spChg chg="mod">
            <ac:chgData name="Iman Aganj" userId="4a48216ea422bd35" providerId="LiveId" clId="{2FEC1B81-75B2-4541-9D09-533C2C4C31CD}" dt="2019-04-05T19:33:34.385" v="1476"/>
            <ac:spMkLst>
              <pc:docMk/>
              <pc:sldMasterMk cId="0" sldId="2147483648"/>
              <pc:sldLayoutMk cId="0" sldId="2147483656"/>
              <ac:spMk id="4" creationId="{00000000-0000-0000-0000-000000000000}"/>
            </ac:spMkLst>
          </pc:spChg>
        </pc:sldLayoutChg>
        <pc:sldLayoutChg chg="modSp">
          <pc:chgData name="Iman Aganj" userId="4a48216ea422bd35" providerId="LiveId" clId="{2FEC1B81-75B2-4541-9D09-533C2C4C31CD}" dt="2019-04-05T19:33:34.385" v="1476"/>
          <pc:sldLayoutMkLst>
            <pc:docMk/>
            <pc:sldMasterMk cId="0" sldId="2147483648"/>
            <pc:sldLayoutMk cId="0" sldId="2147483657"/>
          </pc:sldLayoutMkLst>
          <pc:spChg chg="mod">
            <ac:chgData name="Iman Aganj" userId="4a48216ea422bd35" providerId="LiveId" clId="{2FEC1B81-75B2-4541-9D09-533C2C4C31CD}" dt="2019-04-05T19:33:34.385" v="1476"/>
            <ac:spMkLst>
              <pc:docMk/>
              <pc:sldMasterMk cId="0" sldId="2147483648"/>
              <pc:sldLayoutMk cId="0" sldId="2147483657"/>
              <ac:spMk id="2" creationId="{00000000-0000-0000-0000-000000000000}"/>
            </ac:spMkLst>
          </pc:spChg>
          <pc:spChg chg="mod">
            <ac:chgData name="Iman Aganj" userId="4a48216ea422bd35" providerId="LiveId" clId="{2FEC1B81-75B2-4541-9D09-533C2C4C31CD}" dt="2019-04-05T19:33:34.385" v="1476"/>
            <ac:spMkLst>
              <pc:docMk/>
              <pc:sldMasterMk cId="0" sldId="2147483648"/>
              <pc:sldLayoutMk cId="0" sldId="2147483657"/>
              <ac:spMk id="3" creationId="{00000000-0000-0000-0000-000000000000}"/>
            </ac:spMkLst>
          </pc:spChg>
          <pc:spChg chg="mod">
            <ac:chgData name="Iman Aganj" userId="4a48216ea422bd35" providerId="LiveId" clId="{2FEC1B81-75B2-4541-9D09-533C2C4C31CD}" dt="2019-04-05T19:33:34.385" v="1476"/>
            <ac:spMkLst>
              <pc:docMk/>
              <pc:sldMasterMk cId="0" sldId="2147483648"/>
              <pc:sldLayoutMk cId="0" sldId="2147483657"/>
              <ac:spMk id="4" creationId="{00000000-0000-0000-0000-000000000000}"/>
            </ac:spMkLst>
          </pc:spChg>
        </pc:sldLayoutChg>
        <pc:sldLayoutChg chg="modSp">
          <pc:chgData name="Iman Aganj" userId="4a48216ea422bd35" providerId="LiveId" clId="{2FEC1B81-75B2-4541-9D09-533C2C4C31CD}" dt="2019-04-05T19:33:34.385" v="1476"/>
          <pc:sldLayoutMkLst>
            <pc:docMk/>
            <pc:sldMasterMk cId="0" sldId="2147483648"/>
            <pc:sldLayoutMk cId="0" sldId="2147483659"/>
          </pc:sldLayoutMkLst>
          <pc:spChg chg="mod">
            <ac:chgData name="Iman Aganj" userId="4a48216ea422bd35" providerId="LiveId" clId="{2FEC1B81-75B2-4541-9D09-533C2C4C31CD}" dt="2019-04-05T19:33:34.385" v="1476"/>
            <ac:spMkLst>
              <pc:docMk/>
              <pc:sldMasterMk cId="0" sldId="2147483648"/>
              <pc:sldLayoutMk cId="0" sldId="2147483659"/>
              <ac:spMk id="2" creationId="{00000000-0000-0000-0000-000000000000}"/>
            </ac:spMkLst>
          </pc:spChg>
          <pc:spChg chg="mod">
            <ac:chgData name="Iman Aganj" userId="4a48216ea422bd35" providerId="LiveId" clId="{2FEC1B81-75B2-4541-9D09-533C2C4C31CD}" dt="2019-04-05T19:33:34.385" v="1476"/>
            <ac:spMkLst>
              <pc:docMk/>
              <pc:sldMasterMk cId="0" sldId="2147483648"/>
              <pc:sldLayoutMk cId="0" sldId="2147483659"/>
              <ac:spMk id="3"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323BA6-45CB-4228-9561-46F1FE85E1F8}" type="datetimeFigureOut">
              <a:rPr lang="en-US" smtClean="0"/>
              <a:pPr/>
              <a:t>4/10/2019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342959-B65F-4240-A4A0-D59E14EC91C6}" type="slidenum">
              <a:rPr lang="en-US" smtClean="0"/>
              <a:pPr/>
              <a:t>‹#›</a:t>
            </a:fld>
            <a:endParaRPr lang="en-US"/>
          </a:p>
        </p:txBody>
      </p:sp>
    </p:spTree>
    <p:extLst>
      <p:ext uri="{BB962C8B-B14F-4D97-AF65-F5344CB8AC3E}">
        <p14:creationId xmlns:p14="http://schemas.microsoft.com/office/powerpoint/2010/main" val="859292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342959-B65F-4240-A4A0-D59E14EC91C6}" type="slidenum">
              <a:rPr lang="en-US" smtClean="0"/>
              <a:pPr/>
              <a:t>1</a:t>
            </a:fld>
            <a:endParaRPr lang="en-US"/>
          </a:p>
        </p:txBody>
      </p:sp>
    </p:spTree>
    <p:extLst>
      <p:ext uri="{BB962C8B-B14F-4D97-AF65-F5344CB8AC3E}">
        <p14:creationId xmlns:p14="http://schemas.microsoft.com/office/powerpoint/2010/main" val="805613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10</a:t>
            </a:fld>
            <a:endParaRPr lang="en-US"/>
          </a:p>
        </p:txBody>
      </p:sp>
    </p:spTree>
    <p:extLst>
      <p:ext uri="{BB962C8B-B14F-4D97-AF65-F5344CB8AC3E}">
        <p14:creationId xmlns:p14="http://schemas.microsoft.com/office/powerpoint/2010/main" val="1202908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11</a:t>
            </a:fld>
            <a:endParaRPr lang="en-US"/>
          </a:p>
        </p:txBody>
      </p:sp>
    </p:spTree>
    <p:extLst>
      <p:ext uri="{BB962C8B-B14F-4D97-AF65-F5344CB8AC3E}">
        <p14:creationId xmlns:p14="http://schemas.microsoft.com/office/powerpoint/2010/main" val="4958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12</a:t>
            </a:fld>
            <a:endParaRPr lang="en-US"/>
          </a:p>
        </p:txBody>
      </p:sp>
    </p:spTree>
    <p:extLst>
      <p:ext uri="{BB962C8B-B14F-4D97-AF65-F5344CB8AC3E}">
        <p14:creationId xmlns:p14="http://schemas.microsoft.com/office/powerpoint/2010/main" val="1456038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13</a:t>
            </a:fld>
            <a:endParaRPr lang="en-US"/>
          </a:p>
        </p:txBody>
      </p:sp>
    </p:spTree>
    <p:extLst>
      <p:ext uri="{BB962C8B-B14F-4D97-AF65-F5344CB8AC3E}">
        <p14:creationId xmlns:p14="http://schemas.microsoft.com/office/powerpoint/2010/main" val="4183500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14</a:t>
            </a:fld>
            <a:endParaRPr lang="en-US"/>
          </a:p>
        </p:txBody>
      </p:sp>
    </p:spTree>
    <p:extLst>
      <p:ext uri="{BB962C8B-B14F-4D97-AF65-F5344CB8AC3E}">
        <p14:creationId xmlns:p14="http://schemas.microsoft.com/office/powerpoint/2010/main" val="807784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15</a:t>
            </a:fld>
            <a:endParaRPr lang="en-US"/>
          </a:p>
        </p:txBody>
      </p:sp>
    </p:spTree>
    <p:extLst>
      <p:ext uri="{BB962C8B-B14F-4D97-AF65-F5344CB8AC3E}">
        <p14:creationId xmlns:p14="http://schemas.microsoft.com/office/powerpoint/2010/main" val="4029663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16</a:t>
            </a:fld>
            <a:endParaRPr lang="en-US"/>
          </a:p>
        </p:txBody>
      </p:sp>
    </p:spTree>
    <p:extLst>
      <p:ext uri="{BB962C8B-B14F-4D97-AF65-F5344CB8AC3E}">
        <p14:creationId xmlns:p14="http://schemas.microsoft.com/office/powerpoint/2010/main" val="2971076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17</a:t>
            </a:fld>
            <a:endParaRPr lang="en-US"/>
          </a:p>
        </p:txBody>
      </p:sp>
    </p:spTree>
    <p:extLst>
      <p:ext uri="{BB962C8B-B14F-4D97-AF65-F5344CB8AC3E}">
        <p14:creationId xmlns:p14="http://schemas.microsoft.com/office/powerpoint/2010/main" val="2130344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18</a:t>
            </a:fld>
            <a:endParaRPr lang="en-US"/>
          </a:p>
        </p:txBody>
      </p:sp>
    </p:spTree>
    <p:extLst>
      <p:ext uri="{BB962C8B-B14F-4D97-AF65-F5344CB8AC3E}">
        <p14:creationId xmlns:p14="http://schemas.microsoft.com/office/powerpoint/2010/main" val="2099160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19</a:t>
            </a:fld>
            <a:endParaRPr lang="en-US"/>
          </a:p>
        </p:txBody>
      </p:sp>
    </p:spTree>
    <p:extLst>
      <p:ext uri="{BB962C8B-B14F-4D97-AF65-F5344CB8AC3E}">
        <p14:creationId xmlns:p14="http://schemas.microsoft.com/office/powerpoint/2010/main" val="113726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2</a:t>
            </a:fld>
            <a:endParaRPr lang="en-US"/>
          </a:p>
        </p:txBody>
      </p:sp>
    </p:spTree>
    <p:extLst>
      <p:ext uri="{BB962C8B-B14F-4D97-AF65-F5344CB8AC3E}">
        <p14:creationId xmlns:p14="http://schemas.microsoft.com/office/powerpoint/2010/main" val="3466165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20</a:t>
            </a:fld>
            <a:endParaRPr lang="en-US"/>
          </a:p>
        </p:txBody>
      </p:sp>
    </p:spTree>
    <p:extLst>
      <p:ext uri="{BB962C8B-B14F-4D97-AF65-F5344CB8AC3E}">
        <p14:creationId xmlns:p14="http://schemas.microsoft.com/office/powerpoint/2010/main" val="2993598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21</a:t>
            </a:fld>
            <a:endParaRPr lang="en-US"/>
          </a:p>
        </p:txBody>
      </p:sp>
    </p:spTree>
    <p:extLst>
      <p:ext uri="{BB962C8B-B14F-4D97-AF65-F5344CB8AC3E}">
        <p14:creationId xmlns:p14="http://schemas.microsoft.com/office/powerpoint/2010/main" val="3108554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22</a:t>
            </a:fld>
            <a:endParaRPr lang="en-US"/>
          </a:p>
        </p:txBody>
      </p:sp>
    </p:spTree>
    <p:extLst>
      <p:ext uri="{BB962C8B-B14F-4D97-AF65-F5344CB8AC3E}">
        <p14:creationId xmlns:p14="http://schemas.microsoft.com/office/powerpoint/2010/main" val="2270060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23</a:t>
            </a:fld>
            <a:endParaRPr lang="en-US"/>
          </a:p>
        </p:txBody>
      </p:sp>
    </p:spTree>
    <p:extLst>
      <p:ext uri="{BB962C8B-B14F-4D97-AF65-F5344CB8AC3E}">
        <p14:creationId xmlns:p14="http://schemas.microsoft.com/office/powerpoint/2010/main" val="3751451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342959-B65F-4240-A4A0-D59E14EC91C6}" type="slidenum">
              <a:rPr lang="en-US" smtClean="0"/>
              <a:pPr/>
              <a:t>24</a:t>
            </a:fld>
            <a:endParaRPr lang="en-US"/>
          </a:p>
        </p:txBody>
      </p:sp>
    </p:spTree>
    <p:extLst>
      <p:ext uri="{BB962C8B-B14F-4D97-AF65-F5344CB8AC3E}">
        <p14:creationId xmlns:p14="http://schemas.microsoft.com/office/powerpoint/2010/main" val="823838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3</a:t>
            </a:fld>
            <a:endParaRPr lang="en-US"/>
          </a:p>
        </p:txBody>
      </p:sp>
    </p:spTree>
    <p:extLst>
      <p:ext uri="{BB962C8B-B14F-4D97-AF65-F5344CB8AC3E}">
        <p14:creationId xmlns:p14="http://schemas.microsoft.com/office/powerpoint/2010/main" val="2033538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4</a:t>
            </a:fld>
            <a:endParaRPr lang="en-US"/>
          </a:p>
        </p:txBody>
      </p:sp>
    </p:spTree>
    <p:extLst>
      <p:ext uri="{BB962C8B-B14F-4D97-AF65-F5344CB8AC3E}">
        <p14:creationId xmlns:p14="http://schemas.microsoft.com/office/powerpoint/2010/main" val="511698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5</a:t>
            </a:fld>
            <a:endParaRPr lang="en-US"/>
          </a:p>
        </p:txBody>
      </p:sp>
    </p:spTree>
    <p:extLst>
      <p:ext uri="{BB962C8B-B14F-4D97-AF65-F5344CB8AC3E}">
        <p14:creationId xmlns:p14="http://schemas.microsoft.com/office/powerpoint/2010/main" val="191498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6</a:t>
            </a:fld>
            <a:endParaRPr lang="en-US"/>
          </a:p>
        </p:txBody>
      </p:sp>
    </p:spTree>
    <p:extLst>
      <p:ext uri="{BB962C8B-B14F-4D97-AF65-F5344CB8AC3E}">
        <p14:creationId xmlns:p14="http://schemas.microsoft.com/office/powerpoint/2010/main" val="70247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7</a:t>
            </a:fld>
            <a:endParaRPr lang="en-US"/>
          </a:p>
        </p:txBody>
      </p:sp>
    </p:spTree>
    <p:extLst>
      <p:ext uri="{BB962C8B-B14F-4D97-AF65-F5344CB8AC3E}">
        <p14:creationId xmlns:p14="http://schemas.microsoft.com/office/powerpoint/2010/main" val="2315564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8</a:t>
            </a:fld>
            <a:endParaRPr lang="en-US"/>
          </a:p>
        </p:txBody>
      </p:sp>
    </p:spTree>
    <p:extLst>
      <p:ext uri="{BB962C8B-B14F-4D97-AF65-F5344CB8AC3E}">
        <p14:creationId xmlns:p14="http://schemas.microsoft.com/office/powerpoint/2010/main" val="3992559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9</a:t>
            </a:fld>
            <a:endParaRPr lang="en-US"/>
          </a:p>
        </p:txBody>
      </p:sp>
    </p:spTree>
    <p:extLst>
      <p:ext uri="{BB962C8B-B14F-4D97-AF65-F5344CB8AC3E}">
        <p14:creationId xmlns:p14="http://schemas.microsoft.com/office/powerpoint/2010/main" val="814597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4/10/2019</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27.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7.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27.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7.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image" Target="../media/image27.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7.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27.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7.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27.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2.png"/><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hyperlink" Target="https://competitions.codalab.org/competitions/17094"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8.tiff"/><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tiff"/><Relationship Id="rId11" Type="http://schemas.openxmlformats.org/officeDocument/2006/relationships/image" Target="../media/image13.png"/><Relationship Id="rId5" Type="http://schemas.openxmlformats.org/officeDocument/2006/relationships/image" Target="../media/image6.tiff"/><Relationship Id="rId10" Type="http://schemas.openxmlformats.org/officeDocument/2006/relationships/image" Target="../media/image12.png"/><Relationship Id="rId4" Type="http://schemas.openxmlformats.org/officeDocument/2006/relationships/image" Target="../media/image5.tiff"/><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6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8.pn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27.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979149"/>
            <a:ext cx="9144000" cy="2878853"/>
          </a:xfrm>
        </p:spPr>
        <p:txBody>
          <a:bodyPr>
            <a:normAutofit/>
          </a:bodyPr>
          <a:lstStyle/>
          <a:p>
            <a:r>
              <a:rPr lang="en-US" sz="2000" b="1" dirty="0">
                <a:solidFill>
                  <a:srgbClr val="FFFF00"/>
                </a:solidFill>
              </a:rPr>
              <a:t>Iman Aganj</a:t>
            </a:r>
            <a:r>
              <a:rPr lang="en-US" sz="2000" dirty="0">
                <a:solidFill>
                  <a:srgbClr val="FFFF00"/>
                </a:solidFill>
              </a:rPr>
              <a:t> and </a:t>
            </a:r>
            <a:r>
              <a:rPr lang="en-US" sz="2000" b="1" dirty="0">
                <a:solidFill>
                  <a:srgbClr val="FFFF00"/>
                </a:solidFill>
              </a:rPr>
              <a:t>Bruce Fischl</a:t>
            </a:r>
            <a:endParaRPr lang="en-US" sz="4000" dirty="0">
              <a:solidFill>
                <a:schemeClr val="accent5">
                  <a:lumMod val="60000"/>
                  <a:lumOff val="40000"/>
                </a:schemeClr>
              </a:solidFill>
            </a:endParaRPr>
          </a:p>
          <a:p>
            <a:endParaRPr lang="en-US" sz="1600" dirty="0">
              <a:solidFill>
                <a:schemeClr val="accent5">
                  <a:lumMod val="60000"/>
                  <a:lumOff val="40000"/>
                </a:schemeClr>
              </a:solidFill>
            </a:endParaRPr>
          </a:p>
          <a:p>
            <a:r>
              <a:rPr lang="en-US" sz="1600" dirty="0">
                <a:solidFill>
                  <a:schemeClr val="accent5">
                    <a:lumMod val="60000"/>
                    <a:lumOff val="40000"/>
                  </a:schemeClr>
                </a:solidFill>
              </a:rPr>
              <a:t>Athinoula A. Martinos Center for Biomedical Imaging</a:t>
            </a:r>
          </a:p>
          <a:p>
            <a:r>
              <a:rPr lang="en-US" sz="1600" dirty="0">
                <a:solidFill>
                  <a:schemeClr val="accent5"/>
                </a:solidFill>
              </a:rPr>
              <a:t>Massachusetts General Hospital, Harvard Medical School</a:t>
            </a:r>
          </a:p>
          <a:p>
            <a:endParaRPr lang="en-US" sz="1600" dirty="0">
              <a:solidFill>
                <a:schemeClr val="accent5"/>
              </a:solidFill>
            </a:endParaRPr>
          </a:p>
          <a:p>
            <a:r>
              <a:rPr lang="en-US" sz="1600" dirty="0">
                <a:solidFill>
                  <a:schemeClr val="accent5">
                    <a:lumMod val="60000"/>
                    <a:lumOff val="40000"/>
                  </a:schemeClr>
                </a:solidFill>
              </a:rPr>
              <a:t>Computer Science and Artificial Intelligence Laboratory</a:t>
            </a:r>
          </a:p>
          <a:p>
            <a:r>
              <a:rPr lang="en-US" sz="1600" dirty="0">
                <a:solidFill>
                  <a:schemeClr val="accent5"/>
                </a:solidFill>
              </a:rPr>
              <a:t>Massachusetts Institute of Technology</a:t>
            </a:r>
          </a:p>
          <a:p>
            <a:endParaRPr lang="en-US" sz="1600" u="sng" dirty="0">
              <a:solidFill>
                <a:schemeClr val="accent5">
                  <a:lumMod val="60000"/>
                  <a:lumOff val="40000"/>
                </a:schemeClr>
              </a:solidFill>
            </a:endParaRPr>
          </a:p>
        </p:txBody>
      </p:sp>
      <p:pic>
        <p:nvPicPr>
          <p:cNvPr id="7" name="Picture 6"/>
          <p:cNvPicPr>
            <a:picLocks noChangeAspect="1"/>
          </p:cNvPicPr>
          <p:nvPr/>
        </p:nvPicPr>
        <p:blipFill>
          <a:blip r:embed="rId3"/>
          <a:stretch>
            <a:fillRect/>
          </a:stretch>
        </p:blipFill>
        <p:spPr>
          <a:xfrm>
            <a:off x="2495468" y="111455"/>
            <a:ext cx="658368" cy="658368"/>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4"/>
          <a:stretch>
            <a:fillRect/>
          </a:stretch>
        </p:blipFill>
        <p:spPr>
          <a:xfrm>
            <a:off x="1788167" y="111455"/>
            <a:ext cx="564001" cy="658368"/>
          </a:xfrm>
          <a:prstGeom prst="rect">
            <a:avLst/>
          </a:prstGeom>
          <a:ln w="88900" cap="sq" cmpd="thickThin">
            <a:solidFill>
              <a:srgbClr val="000000"/>
            </a:solidFill>
            <a:prstDash val="solid"/>
            <a:miter lim="800000"/>
          </a:ln>
          <a:effectLst>
            <a:innerShdw blurRad="76200">
              <a:srgbClr val="000000"/>
            </a:innerShdw>
          </a:effectLst>
        </p:spPr>
      </p:pic>
      <p:sp>
        <p:nvSpPr>
          <p:cNvPr id="11" name="Title 1"/>
          <p:cNvSpPr>
            <a:spLocks noGrp="1"/>
          </p:cNvSpPr>
          <p:nvPr>
            <p:ph type="ctrTitle"/>
          </p:nvPr>
        </p:nvSpPr>
        <p:spPr>
          <a:xfrm>
            <a:off x="0" y="2184382"/>
            <a:ext cx="9144000" cy="1470025"/>
          </a:xfrm>
        </p:spPr>
        <p:txBody>
          <a:bodyPr>
            <a:normAutofit fontScale="90000"/>
            <a:scene3d>
              <a:camera prst="orthographicFront"/>
              <a:lightRig rig="soft" dir="t">
                <a:rot lat="0" lon="0" rev="10800000"/>
              </a:lightRig>
            </a:scene3d>
            <a:sp3d>
              <a:bevelT w="27940" h="12700"/>
              <a:contourClr>
                <a:srgbClr val="DDDDDD"/>
              </a:contourClr>
            </a:sp3d>
          </a:bodyPr>
          <a:lstStyle/>
          <a:p>
            <a:r>
              <a:rPr lang="en-US" sz="4800" b="1" spc="150" dirty="0">
                <a:ln w="11430"/>
                <a:solidFill>
                  <a:srgbClr val="F8F8F8"/>
                </a:solidFill>
                <a:effectLst>
                  <a:outerShdw blurRad="25400" algn="tl" rotWithShape="0">
                    <a:srgbClr val="000000">
                      <a:alpha val="43000"/>
                    </a:srgbClr>
                  </a:outerShdw>
                </a:effectLst>
              </a:rPr>
              <a:t>Expected Label Value Computation for Atlas-Based Image Segmentation</a:t>
            </a:r>
          </a:p>
        </p:txBody>
      </p:sp>
      <p:pic>
        <p:nvPicPr>
          <p:cNvPr id="12" name="Picture 11"/>
          <p:cNvPicPr>
            <a:picLocks noChangeAspect="1"/>
          </p:cNvPicPr>
          <p:nvPr/>
        </p:nvPicPr>
        <p:blipFill>
          <a:blip r:embed="rId5"/>
          <a:stretch>
            <a:fillRect/>
          </a:stretch>
        </p:blipFill>
        <p:spPr>
          <a:xfrm>
            <a:off x="3440439" y="2"/>
            <a:ext cx="2263122" cy="1521667"/>
          </a:xfrm>
          <a:prstGeom prst="rect">
            <a:avLst/>
          </a:prstGeom>
        </p:spPr>
      </p:pic>
      <p:pic>
        <p:nvPicPr>
          <p:cNvPr id="8" name="Picture 7">
            <a:extLst>
              <a:ext uri="{FF2B5EF4-FFF2-40B4-BE49-F238E27FC236}">
                <a16:creationId xmlns:a16="http://schemas.microsoft.com/office/drawing/2014/main" id="{7F067D17-1A72-4971-88F7-44DBAFB6F0C9}"/>
              </a:ext>
            </a:extLst>
          </p:cNvPr>
          <p:cNvPicPr>
            <a:picLocks noChangeAspect="1"/>
          </p:cNvPicPr>
          <p:nvPr/>
        </p:nvPicPr>
        <p:blipFill>
          <a:blip r:embed="rId6"/>
          <a:stretch>
            <a:fillRect/>
          </a:stretch>
        </p:blipFill>
        <p:spPr>
          <a:xfrm>
            <a:off x="6235093" y="152399"/>
            <a:ext cx="1113482" cy="65836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127975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p:cNvSpPr txBox="1"/>
              <p:nvPr/>
            </p:nvSpPr>
            <p:spPr>
              <a:xfrm>
                <a:off x="76936" y="1470027"/>
                <a:ext cx="4415568" cy="7551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66FF33"/>
                          </a:solidFill>
                          <a:latin typeface="Cambria Math" panose="02040503050406030204" pitchFamily="18" charset="0"/>
                        </a:rPr>
                        <m:t>𝐸</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𝒚</m:t>
                          </m:r>
                        </m:e>
                      </m:d>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r>
                            <a:rPr lang="en-US" sz="2400" i="1">
                              <a:solidFill>
                                <a:srgbClr val="00B0F0"/>
                              </a:solidFill>
                              <a:latin typeface="Cambria Math" panose="02040503050406030204" pitchFamily="18" charset="0"/>
                            </a:rPr>
                            <m:t>𝕋</m:t>
                          </m:r>
                        </m:sub>
                        <m:sup/>
                        <m:e>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func>
                          <m:d>
                            <m:dPr>
                              <m:ctrlPr>
                                <a:rPr lang="en-US" sz="2400" i="1">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𝐿</m:t>
                              </m:r>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d>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𝒚</m:t>
                              </m:r>
                            </m:e>
                          </m:d>
                          <m:r>
                            <m:rPr>
                              <m:sty m:val="p"/>
                            </m:rPr>
                            <a:rPr lang="en-US" sz="2400">
                              <a:solidFill>
                                <a:schemeClr val="bg1"/>
                              </a:solidFill>
                              <a:latin typeface="Cambria Math" panose="02040503050406030204" pitchFamily="18" charset="0"/>
                            </a:rPr>
                            <m:t>d</m:t>
                          </m:r>
                          <m:r>
                            <a:rPr lang="en-US" sz="2400" b="1" i="1">
                              <a:solidFill>
                                <a:srgbClr val="00B0F0"/>
                              </a:solidFill>
                              <a:latin typeface="Cambria Math" panose="02040503050406030204" pitchFamily="18" charset="0"/>
                            </a:rPr>
                            <m:t>𝑻</m:t>
                          </m:r>
                        </m:e>
                      </m:nary>
                    </m:oMath>
                  </m:oMathPara>
                </a14:m>
                <a:endParaRPr lang="en-US" sz="2400"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76936" y="1470027"/>
                <a:ext cx="4415568" cy="75514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itle 1">
                <a:extLst>
                  <a:ext uri="{FF2B5EF4-FFF2-40B4-BE49-F238E27FC236}">
                    <a16:creationId xmlns:a16="http://schemas.microsoft.com/office/drawing/2014/main" id="{C112A0C7-6C59-4610-AEAF-359BC2788EF3}"/>
                  </a:ext>
                </a:extLst>
              </p:cNvPr>
              <p:cNvSpPr txBox="1">
                <a:spLocks/>
              </p:cNvSpPr>
              <p:nvPr/>
            </p:nvSpPr>
            <p:spPr>
              <a:xfrm>
                <a:off x="0" y="2"/>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Translation</a:t>
                </a:r>
              </a:p>
              <a:p>
                <a:pPr lvl="0" algn="ctr">
                  <a:spcBef>
                    <a:spcPct val="0"/>
                  </a:spcBef>
                  <a:defRPr/>
                </a:pPr>
                <a14:m>
                  <m:oMathPara xmlns:m="http://schemas.openxmlformats.org/officeDocument/2006/math">
                    <m:oMathParaPr>
                      <m:jc m:val="centerGroup"/>
                    </m:oMathParaPr>
                    <m:oMath xmlns:m="http://schemas.openxmlformats.org/officeDocument/2006/math">
                      <m:r>
                        <a:rPr lang="en-US" sz="3600" b="1" i="1">
                          <a:solidFill>
                            <a:srgbClr val="00B0F0"/>
                          </a:solidFill>
                          <a:latin typeface="Cambria Math" panose="02040503050406030204" pitchFamily="18" charset="0"/>
                        </a:rPr>
                        <m:t>𝑻</m:t>
                      </m:r>
                      <m:d>
                        <m:dPr>
                          <m:ctrlPr>
                            <a:rPr lang="en-US" sz="3600" i="1">
                              <a:solidFill>
                                <a:schemeClr val="bg1"/>
                              </a:solidFill>
                              <a:latin typeface="Cambria Math" panose="02040503050406030204" pitchFamily="18" charset="0"/>
                            </a:rPr>
                          </m:ctrlPr>
                        </m:dPr>
                        <m:e>
                          <m:r>
                            <a:rPr lang="en-US" sz="3600" b="1" i="1">
                              <a:solidFill>
                                <a:schemeClr val="bg1"/>
                              </a:solidFill>
                              <a:latin typeface="Cambria Math" panose="02040503050406030204" pitchFamily="18" charset="0"/>
                            </a:rPr>
                            <m:t>𝒙</m:t>
                          </m:r>
                        </m:e>
                      </m:d>
                      <m:r>
                        <a:rPr lang="en-US" sz="3600" b="1" i="1">
                          <a:solidFill>
                            <a:schemeClr val="bg1"/>
                          </a:solidFill>
                          <a:latin typeface="Cambria Math" panose="02040503050406030204" pitchFamily="18" charset="0"/>
                        </a:rPr>
                        <m:t>=</m:t>
                      </m:r>
                      <m:r>
                        <a:rPr lang="en-US" sz="3600" b="1" i="1">
                          <a:solidFill>
                            <a:schemeClr val="bg1"/>
                          </a:solidFill>
                          <a:latin typeface="Cambria Math" panose="02040503050406030204" pitchFamily="18" charset="0"/>
                        </a:rPr>
                        <m:t>𝒙</m:t>
                      </m:r>
                      <m:r>
                        <a:rPr lang="en-US" sz="3600">
                          <a:solidFill>
                            <a:schemeClr val="bg1"/>
                          </a:solidFill>
                          <a:latin typeface="Cambria Math" panose="02040503050406030204" pitchFamily="18" charset="0"/>
                        </a:rPr>
                        <m:t>−</m:t>
                      </m:r>
                      <m:r>
                        <a:rPr lang="en-US" sz="3600" b="1" i="1">
                          <a:solidFill>
                            <a:srgbClr val="00B0F0"/>
                          </a:solidFill>
                          <a:latin typeface="Cambria Math" panose="02040503050406030204" pitchFamily="18" charset="0"/>
                        </a:rPr>
                        <m:t>𝜟</m:t>
                      </m:r>
                    </m:oMath>
                  </m:oMathPara>
                </a14:m>
                <a:endParaRPr lang="en-US" sz="3600" b="1" i="1" spc="150" dirty="0">
                  <a:ln w="11430"/>
                  <a:solidFill>
                    <a:srgbClr val="F8F8F8"/>
                  </a:solidFill>
                </a:endParaRPr>
              </a:p>
            </p:txBody>
          </p:sp>
        </mc:Choice>
        <mc:Fallback xmlns="">
          <p:sp>
            <p:nvSpPr>
              <p:cNvPr id="12" name="Title 1">
                <a:extLst>
                  <a:ext uri="{FF2B5EF4-FFF2-40B4-BE49-F238E27FC236}">
                    <a16:creationId xmlns:a16="http://schemas.microsoft.com/office/drawing/2014/main" id="{C112A0C7-6C59-4610-AEAF-359BC2788EF3}"/>
                  </a:ext>
                </a:extLst>
              </p:cNvPr>
              <p:cNvSpPr txBox="1">
                <a:spLocks noRot="1" noChangeAspect="1" noMove="1" noResize="1" noEditPoints="1" noAdjustHandles="1" noChangeArrowheads="1" noChangeShapeType="1" noTextEdit="1"/>
              </p:cNvSpPr>
              <p:nvPr/>
            </p:nvSpPr>
            <p:spPr>
              <a:xfrm>
                <a:off x="0" y="2"/>
                <a:ext cx="9144000" cy="14700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121D203-2D82-41A5-A325-649029400AD3}"/>
                  </a:ext>
                </a:extLst>
              </p:cNvPr>
              <p:cNvSpPr txBox="1"/>
              <p:nvPr/>
            </p:nvSpPr>
            <p:spPr>
              <a:xfrm>
                <a:off x="66890" y="2810118"/>
                <a:ext cx="5319533" cy="374398"/>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func>
                      <m:r>
                        <a:rPr lang="en-US" sz="2400" i="1">
                          <a:solidFill>
                            <a:schemeClr val="bg1"/>
                          </a:solidFill>
                          <a:latin typeface="Cambria Math" panose="02040503050406030204" pitchFamily="18" charset="0"/>
                        </a:rPr>
                        <m:t>∝</m:t>
                      </m:r>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e>
                              <m:r>
                                <a:rPr lang="en-US" sz="2400" b="1" i="1">
                                  <a:solidFill>
                                    <a:srgbClr val="00B0F0"/>
                                  </a:solidFill>
                                  <a:latin typeface="Cambria Math" panose="02040503050406030204" pitchFamily="18" charset="0"/>
                                </a:rPr>
                                <m:t>𝑻</m:t>
                              </m:r>
                            </m:e>
                          </m:d>
                        </m:e>
                      </m:func>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d>
                        </m:e>
                      </m:func>
                      <m:r>
                        <a:rPr lang="en-US" sz="2400" i="1">
                          <a:solidFill>
                            <a:schemeClr val="bg1"/>
                          </a:solidFill>
                          <a:latin typeface="Cambria Math" panose="02040503050406030204" pitchFamily="18" charset="0"/>
                        </a:rPr>
                        <m:t>∝</m:t>
                      </m:r>
                      <m:d>
                        <m:dPr>
                          <m:ctrlPr>
                            <a:rPr lang="en-US" sz="2400" b="1"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d>
                      <m:d>
                        <m:dPr>
                          <m:ctrlPr>
                            <a:rPr lang="en-US" sz="2400" b="1"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𝜟</m:t>
                          </m:r>
                        </m:e>
                      </m:d>
                    </m:oMath>
                  </m:oMathPara>
                </a14:m>
                <a:endParaRPr lang="en-US" sz="2400" dirty="0">
                  <a:solidFill>
                    <a:schemeClr val="bg1"/>
                  </a:solidFill>
                </a:endParaRPr>
              </a:p>
            </p:txBody>
          </p:sp>
        </mc:Choice>
        <mc:Fallback xmlns="">
          <p:sp>
            <p:nvSpPr>
              <p:cNvPr id="9" name="TextBox 8">
                <a:extLst>
                  <a:ext uri="{FF2B5EF4-FFF2-40B4-BE49-F238E27FC236}">
                    <a16:creationId xmlns:a16="http://schemas.microsoft.com/office/drawing/2014/main" id="{7121D203-2D82-41A5-A325-649029400AD3}"/>
                  </a:ext>
                </a:extLst>
              </p:cNvPr>
              <p:cNvSpPr txBox="1">
                <a:spLocks noRot="1" noChangeAspect="1" noMove="1" noResize="1" noEditPoints="1" noAdjustHandles="1" noChangeArrowheads="1" noChangeShapeType="1" noTextEdit="1"/>
              </p:cNvSpPr>
              <p:nvPr/>
            </p:nvSpPr>
            <p:spPr>
              <a:xfrm>
                <a:off x="66890" y="2810118"/>
                <a:ext cx="5319533" cy="374398"/>
              </a:xfrm>
              <a:prstGeom prst="rect">
                <a:avLst/>
              </a:prstGeom>
              <a:blipFill>
                <a:blip r:embed="rId5"/>
                <a:stretch>
                  <a:fillRect l="-916" t="-24590" b="-29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B3CFB3C-2909-47E1-A594-279A51651D21}"/>
                  </a:ext>
                </a:extLst>
              </p:cNvPr>
              <p:cNvSpPr txBox="1"/>
              <p:nvPr/>
            </p:nvSpPr>
            <p:spPr>
              <a:xfrm>
                <a:off x="15276" y="3824691"/>
                <a:ext cx="8916735" cy="7551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e>
                              <m:r>
                                <a:rPr lang="en-US" sz="2400" b="1" i="1">
                                  <a:solidFill>
                                    <a:srgbClr val="00B0F0"/>
                                  </a:solidFill>
                                  <a:latin typeface="Cambria Math" panose="02040503050406030204" pitchFamily="18" charset="0"/>
                                </a:rPr>
                                <m:t>𝑻</m:t>
                              </m:r>
                            </m:e>
                          </m:d>
                        </m:e>
                      </m:func>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r>
                            <a:rPr lang="en-US" sz="2400" i="1">
                              <a:solidFill>
                                <a:srgbClr val="66FF33"/>
                              </a:solidFill>
                              <a:latin typeface="Cambria Math" panose="02040503050406030204" pitchFamily="18" charset="0"/>
                            </a:rPr>
                            <m:t>𝐼</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d>
                            <m:dPr>
                              <m:ctrlPr>
                                <a:rPr lang="en-US" sz="2400" i="1">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𝐽</m:t>
                              </m:r>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d>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r>
                            <m:rPr>
                              <m:sty m:val="p"/>
                            </m:rPr>
                            <a:rPr lang="en-US" sz="2400">
                              <a:solidFill>
                                <a:schemeClr val="bg1"/>
                              </a:solidFill>
                              <a:latin typeface="Cambria Math" panose="02040503050406030204" pitchFamily="18" charset="0"/>
                            </a:rPr>
                            <m:t>d</m:t>
                          </m:r>
                          <m:r>
                            <a:rPr lang="en-US" sz="2400" b="1" i="1">
                              <a:solidFill>
                                <a:schemeClr val="bg1"/>
                              </a:solidFill>
                              <a:latin typeface="Cambria Math" panose="02040503050406030204" pitchFamily="18" charset="0"/>
                            </a:rPr>
                            <m:t>𝒙</m:t>
                          </m:r>
                        </m:e>
                      </m:nary>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r>
                            <a:rPr lang="en-US" sz="2400" i="1">
                              <a:solidFill>
                                <a:srgbClr val="66FF33"/>
                              </a:solidFill>
                              <a:latin typeface="Cambria Math" panose="02040503050406030204" pitchFamily="18" charset="0"/>
                            </a:rPr>
                            <m:t>𝐼</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r>
                            <a:rPr lang="en-US" sz="2400" i="1">
                              <a:solidFill>
                                <a:srgbClr val="FF0000"/>
                              </a:solidFill>
                              <a:latin typeface="Cambria Math" panose="02040503050406030204" pitchFamily="18" charset="0"/>
                            </a:rPr>
                            <m:t>𝐽</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r>
                                <a:rPr lang="en-US" sz="2400">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𝜟</m:t>
                              </m:r>
                            </m:e>
                          </m:d>
                          <m:r>
                            <m:rPr>
                              <m:sty m:val="p"/>
                            </m:rPr>
                            <a:rPr lang="en-US" sz="2400">
                              <a:solidFill>
                                <a:schemeClr val="bg1"/>
                              </a:solidFill>
                              <a:latin typeface="Cambria Math" panose="02040503050406030204" pitchFamily="18" charset="0"/>
                            </a:rPr>
                            <m:t>d</m:t>
                          </m:r>
                          <m:r>
                            <a:rPr lang="en-US" sz="2400" b="1" i="1">
                              <a:solidFill>
                                <a:schemeClr val="bg1"/>
                              </a:solidFill>
                              <a:latin typeface="Cambria Math" panose="02040503050406030204" pitchFamily="18" charset="0"/>
                            </a:rPr>
                            <m:t>𝒙</m:t>
                          </m:r>
                        </m:e>
                      </m:nary>
                      <m:r>
                        <a:rPr lang="en-US" sz="2400" b="1" i="1">
                          <a:solidFill>
                            <a:schemeClr val="bg1"/>
                          </a:solidFill>
                          <a:latin typeface="Cambria Math" panose="02040503050406030204" pitchFamily="18" charset="0"/>
                        </a:rPr>
                        <m:t>=</m:t>
                      </m:r>
                      <m:d>
                        <m:dPr>
                          <m:ctrlPr>
                            <a:rPr lang="en-US" sz="2400" b="1"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d>
                      <m:d>
                        <m:dPr>
                          <m:ctrlPr>
                            <a:rPr lang="en-US" sz="2400" b="1"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𝜟</m:t>
                          </m:r>
                        </m:e>
                      </m:d>
                    </m:oMath>
                  </m:oMathPara>
                </a14:m>
                <a:endParaRPr lang="en-US" sz="2400" dirty="0">
                  <a:solidFill>
                    <a:schemeClr val="bg1"/>
                  </a:solidFill>
                </a:endParaRPr>
              </a:p>
            </p:txBody>
          </p:sp>
        </mc:Choice>
        <mc:Fallback xmlns="">
          <p:sp>
            <p:nvSpPr>
              <p:cNvPr id="10" name="TextBox 9">
                <a:extLst>
                  <a:ext uri="{FF2B5EF4-FFF2-40B4-BE49-F238E27FC236}">
                    <a16:creationId xmlns:a16="http://schemas.microsoft.com/office/drawing/2014/main" id="{3B3CFB3C-2909-47E1-A594-279A51651D21}"/>
                  </a:ext>
                </a:extLst>
              </p:cNvPr>
              <p:cNvSpPr txBox="1">
                <a:spLocks noRot="1" noChangeAspect="1" noMove="1" noResize="1" noEditPoints="1" noAdjustHandles="1" noChangeArrowheads="1" noChangeShapeType="1" noTextEdit="1"/>
              </p:cNvSpPr>
              <p:nvPr/>
            </p:nvSpPr>
            <p:spPr>
              <a:xfrm>
                <a:off x="15276" y="3824691"/>
                <a:ext cx="8916735" cy="75514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0">
                    <a:tc>
                      <a:txBody>
                        <a:bodyPr/>
                        <a:lstStyle/>
                        <a:p>
                          <a:pPr defTabSz="346075"/>
                          <a14:m>
                            <m:oMath xmlns:m="http://schemas.openxmlformats.org/officeDocument/2006/math">
                              <m:r>
                                <a:rPr lang="en-US" b="0" i="1" smtClean="0">
                                  <a:solidFill>
                                    <a:srgbClr val="66FF33"/>
                                  </a:solidFill>
                                  <a:latin typeface="Cambria Math" panose="02040503050406030204" pitchFamily="18" charset="0"/>
                                </a:rPr>
                                <m:t>𝐼</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𝐽</m:t>
                              </m:r>
                            </m:oMath>
                          </a14:m>
                          <a:r>
                            <a:rPr lang="en-US" b="0" dirty="0">
                              <a:solidFill>
                                <a:schemeClr val="bg1"/>
                              </a:solidFill>
                            </a:rPr>
                            <a:t>:</a:t>
                          </a:r>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1" i="1" smtClean="0">
                                  <a:solidFill>
                                    <a:srgbClr val="00B0F0"/>
                                  </a:solidFill>
                                  <a:latin typeface="Cambria Math" panose="02040503050406030204" pitchFamily="18" charset="0"/>
                                </a:rPr>
                                <m:t>𝑻</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Choice>
        <mc:Fallback xmlns="">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7"/>
                          <a:stretch>
                            <a:fillRect t="-28889" r="-491176" b="-251111"/>
                          </a:stretch>
                        </a:blip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274320">
                    <a:tc>
                      <a:txBody>
                        <a:bodyPr/>
                        <a:lstStyle/>
                        <a:p>
                          <a:endParaRPr lang="en-US"/>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7"/>
                          <a:stretch>
                            <a:fillRect t="-128889" r="-491176" b="-151111"/>
                          </a:stretch>
                        </a:blip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t="-228889" r="-491176" b="-51111"/>
                          </a:stretch>
                        </a:blip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𝐿</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66FF33"/>
                                  </a:solidFill>
                                  <a:latin typeface="Cambria Math" panose="02040503050406030204" pitchFamily="18" charset="0"/>
                                </a:rPr>
                                <m:t>𝐸</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Choice>
        <mc:Fallback xmlns="">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8"/>
                          <a:stretch>
                            <a:fillRect t="-28889" r="-294444" b="-151111"/>
                          </a:stretch>
                        </a:blip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8"/>
                          <a:stretch>
                            <a:fillRect t="-128889" r="-294444" b="-51111"/>
                          </a:stretch>
                        </a:blip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nvPr>
            </p:nvGraphicFramePr>
            <p:xfrm>
              <a:off x="7423220" y="6305550"/>
              <a:ext cx="1720780" cy="55245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sz="1800" b="0" i="1" smtClean="0">
                                      <a:solidFill>
                                        <a:srgbClr val="FF0000"/>
                                      </a:solidFill>
                                      <a:latin typeface="Cambria Math" panose="02040503050406030204" pitchFamily="18" charset="0"/>
                                    </a:rPr>
                                  </m:ctrlPr>
                                </m:accPr>
                                <m:e>
                                  <m:r>
                                    <a:rPr lang="en-US" sz="1800" i="1">
                                      <a:solidFill>
                                        <a:srgbClr val="FF0000"/>
                                      </a:solidFill>
                                      <a:latin typeface="Cambria Math" panose="02040503050406030204" pitchFamily="18" charset="0"/>
                                    </a:rPr>
                                    <m:t>𝐽</m:t>
                                  </m:r>
                                </m:e>
                              </m:acc>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14:m>
                            <m:oMathPara xmlns:m="http://schemas.openxmlformats.org/officeDocument/2006/math">
                              <m:oMathParaPr>
                                <m:jc m:val="left"/>
                              </m:oMathParaPr>
                              <m:oMath xmlns:m="http://schemas.openxmlformats.org/officeDocument/2006/math">
                                <m:r>
                                  <a:rPr lang="en-US" sz="1800" i="1" smtClean="0">
                                    <a:solidFill>
                                      <a:srgbClr val="FF0000"/>
                                    </a:solidFill>
                                    <a:latin typeface="Cambria Math" panose="02040503050406030204" pitchFamily="18" charset="0"/>
                                  </a:rPr>
                                  <m:t>𝐽</m:t>
                                </m:r>
                                <m:d>
                                  <m:dPr>
                                    <m:ctrlPr>
                                      <a:rPr lang="en-US" sz="1800" i="1" smtClean="0">
                                        <a:solidFill>
                                          <a:schemeClr val="bg1"/>
                                        </a:solidFill>
                                        <a:latin typeface="Cambria Math" panose="02040503050406030204" pitchFamily="18" charset="0"/>
                                      </a:rPr>
                                    </m:ctrlPr>
                                  </m:dPr>
                                  <m:e>
                                    <m:r>
                                      <a:rPr lang="en-US" sz="1800" b="0" i="0" smtClean="0">
                                        <a:solidFill>
                                          <a:schemeClr val="bg1"/>
                                        </a:solidFill>
                                        <a:latin typeface="Cambria Math" panose="02040503050406030204" pitchFamily="18" charset="0"/>
                                      </a:rPr>
                                      <m:t>−</m:t>
                                    </m:r>
                                    <m:r>
                                      <a:rPr lang="en-US" sz="1800" b="1" i="1">
                                        <a:solidFill>
                                          <a:schemeClr val="bg1"/>
                                        </a:solidFill>
                                        <a:latin typeface="Cambria Math" panose="02040503050406030204" pitchFamily="18" charset="0"/>
                                      </a:rPr>
                                      <m:t>𝒙</m:t>
                                    </m:r>
                                  </m:e>
                                </m:d>
                              </m:oMath>
                            </m:oMathPara>
                          </a14:m>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427306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b="1" i="1" smtClean="0">
                                  <a:solidFill>
                                    <a:srgbClr val="00B0F0"/>
                                  </a:solidFill>
                                  <a:latin typeface="Cambria Math" panose="02040503050406030204" pitchFamily="18" charset="0"/>
                                </a:rPr>
                                <m:t>𝜟</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Shift</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Choice>
        <mc:Fallback xmlns="">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nvPr>
            </p:nvGraphicFramePr>
            <p:xfrm>
              <a:off x="7423220" y="6305550"/>
              <a:ext cx="1720780" cy="55245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813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t="-26087" r="-298592" b="-147826"/>
                          </a:stretch>
                        </a:blipFill>
                      </a:tcPr>
                    </a:tc>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l="-33491" t="-26087" b="-147826"/>
                          </a:stretch>
                        </a:blipFill>
                      </a:tcPr>
                    </a:tc>
                    <a:extLst>
                      <a:ext uri="{0D108BD9-81ED-4DB2-BD59-A6C34878D82A}">
                        <a16:rowId xmlns:a16="http://schemas.microsoft.com/office/drawing/2014/main" val="2764273060"/>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t="-128889" r="-298592" b="-51111"/>
                          </a:stretch>
                        </a:blipFill>
                      </a:tcPr>
                    </a:tc>
                    <a:tc>
                      <a:txBody>
                        <a:bodyPr/>
                        <a:lstStyle/>
                        <a:p>
                          <a:r>
                            <a:rPr lang="en-US" b="0" dirty="0">
                              <a:solidFill>
                                <a:srgbClr val="FFFF00"/>
                              </a:solidFill>
                            </a:rPr>
                            <a:t>Shift</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Fallback>
      </mc:AlternateContent>
      <p:cxnSp>
        <p:nvCxnSpPr>
          <p:cNvPr id="11" name="Connector: Curved 10">
            <a:extLst>
              <a:ext uri="{FF2B5EF4-FFF2-40B4-BE49-F238E27FC236}">
                <a16:creationId xmlns:a16="http://schemas.microsoft.com/office/drawing/2014/main" id="{6A8C909E-B4EF-4E6A-9440-D82406EDF7DC}"/>
              </a:ext>
            </a:extLst>
          </p:cNvPr>
          <p:cNvCxnSpPr>
            <a:cxnSpLocks/>
          </p:cNvCxnSpPr>
          <p:nvPr/>
        </p:nvCxnSpPr>
        <p:spPr>
          <a:xfrm rot="5400000">
            <a:off x="1375331" y="2811428"/>
            <a:ext cx="777240" cy="1582370"/>
          </a:xfrm>
          <a:prstGeom prst="curvedConnector3">
            <a:avLst>
              <a:gd name="adj1" fmla="val 50000"/>
            </a:avLst>
          </a:prstGeom>
          <a:ln>
            <a:solidFill>
              <a:srgbClr val="E71FE7"/>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214263"/>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5" name="TextBox 14"/>
              <p:cNvSpPr txBox="1"/>
              <p:nvPr/>
            </p:nvSpPr>
            <p:spPr>
              <a:xfrm>
                <a:off x="56842" y="1470027"/>
                <a:ext cx="8078750" cy="7551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66FF33"/>
                          </a:solidFill>
                          <a:latin typeface="Cambria Math" panose="02040503050406030204" pitchFamily="18" charset="0"/>
                        </a:rPr>
                        <m:t>𝐸</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𝒚</m:t>
                          </m:r>
                        </m:e>
                      </m:d>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r>
                            <a:rPr lang="en-US" sz="2400" i="1">
                              <a:solidFill>
                                <a:srgbClr val="00B0F0"/>
                              </a:solidFill>
                              <a:latin typeface="Cambria Math" panose="02040503050406030204" pitchFamily="18" charset="0"/>
                            </a:rPr>
                            <m:t>𝕋</m:t>
                          </m:r>
                        </m:sub>
                        <m:sup/>
                        <m:e>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func>
                          <m:d>
                            <m:dPr>
                              <m:ctrlPr>
                                <a:rPr lang="en-US" sz="2400" i="1">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𝐿</m:t>
                              </m:r>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d>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𝒚</m:t>
                              </m:r>
                            </m:e>
                          </m:d>
                          <m:r>
                            <m:rPr>
                              <m:sty m:val="p"/>
                            </m:rPr>
                            <a:rPr lang="en-US" sz="2400">
                              <a:solidFill>
                                <a:schemeClr val="bg1"/>
                              </a:solidFill>
                              <a:latin typeface="Cambria Math" panose="02040503050406030204" pitchFamily="18" charset="0"/>
                            </a:rPr>
                            <m:t>d</m:t>
                          </m:r>
                          <m:r>
                            <a:rPr lang="en-US" sz="2400" b="1" i="1">
                              <a:solidFill>
                                <a:srgbClr val="00B0F0"/>
                              </a:solidFill>
                              <a:latin typeface="Cambria Math" panose="02040503050406030204" pitchFamily="18" charset="0"/>
                            </a:rPr>
                            <m:t>𝑻</m:t>
                          </m:r>
                        </m:e>
                      </m:nary>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d>
                            <m:dPr>
                              <m:ctrlPr>
                                <a:rPr lang="en-US" sz="2400" b="1"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d>
                          <m:d>
                            <m:dPr>
                              <m:ctrlPr>
                                <a:rPr lang="en-US" sz="2400" b="1"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𝜟</m:t>
                              </m:r>
                            </m:e>
                          </m:d>
                          <m:r>
                            <a:rPr lang="en-US" sz="2400" i="1">
                              <a:solidFill>
                                <a:srgbClr val="FF0000"/>
                              </a:solidFill>
                              <a:latin typeface="Cambria Math" panose="02040503050406030204" pitchFamily="18" charset="0"/>
                            </a:rPr>
                            <m:t>𝐿</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𝒚</m:t>
                              </m:r>
                              <m:r>
                                <a:rPr lang="en-US" sz="2400">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𝜟</m:t>
                              </m:r>
                            </m:e>
                          </m:d>
                          <m:r>
                            <m:rPr>
                              <m:sty m:val="p"/>
                            </m:rPr>
                            <a:rPr lang="en-US" sz="2400">
                              <a:solidFill>
                                <a:schemeClr val="bg1"/>
                              </a:solidFill>
                              <a:latin typeface="Cambria Math" panose="02040503050406030204" pitchFamily="18" charset="0"/>
                            </a:rPr>
                            <m:t>d</m:t>
                          </m:r>
                          <m:r>
                            <a:rPr lang="en-US" sz="2400" b="1" i="1">
                              <a:solidFill>
                                <a:srgbClr val="00B0F0"/>
                              </a:solidFill>
                              <a:latin typeface="Cambria Math" panose="02040503050406030204" pitchFamily="18" charset="0"/>
                            </a:rPr>
                            <m:t>𝜟</m:t>
                          </m:r>
                        </m:e>
                      </m:nary>
                    </m:oMath>
                  </m:oMathPara>
                </a14:m>
                <a:endParaRPr lang="en-US" sz="2400" dirty="0">
                  <a:solidFill>
                    <a:schemeClr val="bg1"/>
                  </a:solidFill>
                </a:endParaRPr>
              </a:p>
            </p:txBody>
          </p:sp>
        </mc:Choice>
        <mc:Fallback>
          <p:sp>
            <p:nvSpPr>
              <p:cNvPr id="15" name="TextBox 14"/>
              <p:cNvSpPr txBox="1">
                <a:spLocks noRot="1" noChangeAspect="1" noMove="1" noResize="1" noEditPoints="1" noAdjustHandles="1" noChangeArrowheads="1" noChangeShapeType="1" noTextEdit="1"/>
              </p:cNvSpPr>
              <p:nvPr/>
            </p:nvSpPr>
            <p:spPr>
              <a:xfrm>
                <a:off x="56842" y="1470027"/>
                <a:ext cx="8078750" cy="75514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itle 1">
                <a:extLst>
                  <a:ext uri="{FF2B5EF4-FFF2-40B4-BE49-F238E27FC236}">
                    <a16:creationId xmlns:a16="http://schemas.microsoft.com/office/drawing/2014/main" id="{C112A0C7-6C59-4610-AEAF-359BC2788EF3}"/>
                  </a:ext>
                </a:extLst>
              </p:cNvPr>
              <p:cNvSpPr txBox="1">
                <a:spLocks/>
              </p:cNvSpPr>
              <p:nvPr/>
            </p:nvSpPr>
            <p:spPr>
              <a:xfrm>
                <a:off x="0" y="2"/>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Translation</a:t>
                </a:r>
              </a:p>
              <a:p>
                <a:pPr lvl="0" algn="ctr">
                  <a:spcBef>
                    <a:spcPct val="0"/>
                  </a:spcBef>
                  <a:defRPr/>
                </a:pPr>
                <a14:m>
                  <m:oMathPara xmlns:m="http://schemas.openxmlformats.org/officeDocument/2006/math">
                    <m:oMathParaPr>
                      <m:jc m:val="centerGroup"/>
                    </m:oMathParaPr>
                    <m:oMath xmlns:m="http://schemas.openxmlformats.org/officeDocument/2006/math">
                      <m:r>
                        <a:rPr lang="en-US" sz="3600" b="1" i="1">
                          <a:solidFill>
                            <a:srgbClr val="00B0F0"/>
                          </a:solidFill>
                          <a:latin typeface="Cambria Math" panose="02040503050406030204" pitchFamily="18" charset="0"/>
                        </a:rPr>
                        <m:t>𝑻</m:t>
                      </m:r>
                      <m:d>
                        <m:dPr>
                          <m:ctrlPr>
                            <a:rPr lang="en-US" sz="3600" i="1">
                              <a:solidFill>
                                <a:schemeClr val="bg1"/>
                              </a:solidFill>
                              <a:latin typeface="Cambria Math" panose="02040503050406030204" pitchFamily="18" charset="0"/>
                            </a:rPr>
                          </m:ctrlPr>
                        </m:dPr>
                        <m:e>
                          <m:r>
                            <a:rPr lang="en-US" sz="3600" b="1" i="1">
                              <a:solidFill>
                                <a:schemeClr val="bg1"/>
                              </a:solidFill>
                              <a:latin typeface="Cambria Math" panose="02040503050406030204" pitchFamily="18" charset="0"/>
                            </a:rPr>
                            <m:t>𝒙</m:t>
                          </m:r>
                        </m:e>
                      </m:d>
                      <m:r>
                        <a:rPr lang="en-US" sz="3600" b="1" i="1">
                          <a:solidFill>
                            <a:schemeClr val="bg1"/>
                          </a:solidFill>
                          <a:latin typeface="Cambria Math" panose="02040503050406030204" pitchFamily="18" charset="0"/>
                        </a:rPr>
                        <m:t>=</m:t>
                      </m:r>
                      <m:r>
                        <a:rPr lang="en-US" sz="3600" b="1" i="1">
                          <a:solidFill>
                            <a:schemeClr val="bg1"/>
                          </a:solidFill>
                          <a:latin typeface="Cambria Math" panose="02040503050406030204" pitchFamily="18" charset="0"/>
                        </a:rPr>
                        <m:t>𝒙</m:t>
                      </m:r>
                      <m:r>
                        <a:rPr lang="en-US" sz="3600">
                          <a:solidFill>
                            <a:schemeClr val="bg1"/>
                          </a:solidFill>
                          <a:latin typeface="Cambria Math" panose="02040503050406030204" pitchFamily="18" charset="0"/>
                        </a:rPr>
                        <m:t>−</m:t>
                      </m:r>
                      <m:r>
                        <a:rPr lang="en-US" sz="3600" b="1" i="1">
                          <a:solidFill>
                            <a:srgbClr val="00B0F0"/>
                          </a:solidFill>
                          <a:latin typeface="Cambria Math" panose="02040503050406030204" pitchFamily="18" charset="0"/>
                        </a:rPr>
                        <m:t>𝜟</m:t>
                      </m:r>
                    </m:oMath>
                  </m:oMathPara>
                </a14:m>
                <a:endParaRPr lang="en-US" sz="3600" b="1" i="1" spc="150" dirty="0">
                  <a:ln w="11430"/>
                  <a:solidFill>
                    <a:srgbClr val="F8F8F8"/>
                  </a:solidFill>
                </a:endParaRPr>
              </a:p>
            </p:txBody>
          </p:sp>
        </mc:Choice>
        <mc:Fallback xmlns="">
          <p:sp>
            <p:nvSpPr>
              <p:cNvPr id="12" name="Title 1">
                <a:extLst>
                  <a:ext uri="{FF2B5EF4-FFF2-40B4-BE49-F238E27FC236}">
                    <a16:creationId xmlns:a16="http://schemas.microsoft.com/office/drawing/2014/main" id="{C112A0C7-6C59-4610-AEAF-359BC2788EF3}"/>
                  </a:ext>
                </a:extLst>
              </p:cNvPr>
              <p:cNvSpPr txBox="1">
                <a:spLocks noRot="1" noChangeAspect="1" noMove="1" noResize="1" noEditPoints="1" noAdjustHandles="1" noChangeArrowheads="1" noChangeShapeType="1" noTextEdit="1"/>
              </p:cNvSpPr>
              <p:nvPr/>
            </p:nvSpPr>
            <p:spPr>
              <a:xfrm>
                <a:off x="0" y="2"/>
                <a:ext cx="9144000" cy="14700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121D203-2D82-41A5-A325-649029400AD3}"/>
                  </a:ext>
                </a:extLst>
              </p:cNvPr>
              <p:cNvSpPr txBox="1"/>
              <p:nvPr/>
            </p:nvSpPr>
            <p:spPr>
              <a:xfrm>
                <a:off x="66890" y="2810118"/>
                <a:ext cx="5319533" cy="374398"/>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func>
                      <m:r>
                        <a:rPr lang="en-US" sz="2400" i="1">
                          <a:solidFill>
                            <a:schemeClr val="bg1"/>
                          </a:solidFill>
                          <a:latin typeface="Cambria Math" panose="02040503050406030204" pitchFamily="18" charset="0"/>
                        </a:rPr>
                        <m:t>∝</m:t>
                      </m:r>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e>
                              <m:r>
                                <a:rPr lang="en-US" sz="2400" b="1" i="1">
                                  <a:solidFill>
                                    <a:srgbClr val="00B0F0"/>
                                  </a:solidFill>
                                  <a:latin typeface="Cambria Math" panose="02040503050406030204" pitchFamily="18" charset="0"/>
                                </a:rPr>
                                <m:t>𝑻</m:t>
                              </m:r>
                            </m:e>
                          </m:d>
                        </m:e>
                      </m:func>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d>
                        </m:e>
                      </m:func>
                      <m:r>
                        <a:rPr lang="en-US" sz="2400" i="1">
                          <a:solidFill>
                            <a:schemeClr val="bg1"/>
                          </a:solidFill>
                          <a:latin typeface="Cambria Math" panose="02040503050406030204" pitchFamily="18" charset="0"/>
                        </a:rPr>
                        <m:t>∝</m:t>
                      </m:r>
                      <m:d>
                        <m:dPr>
                          <m:ctrlPr>
                            <a:rPr lang="en-US" sz="2400" b="1"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d>
                      <m:d>
                        <m:dPr>
                          <m:ctrlPr>
                            <a:rPr lang="en-US" sz="2400" b="1"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𝜟</m:t>
                          </m:r>
                        </m:e>
                      </m:d>
                    </m:oMath>
                  </m:oMathPara>
                </a14:m>
                <a:endParaRPr lang="en-US" sz="2400" dirty="0">
                  <a:solidFill>
                    <a:schemeClr val="bg1"/>
                  </a:solidFill>
                </a:endParaRPr>
              </a:p>
            </p:txBody>
          </p:sp>
        </mc:Choice>
        <mc:Fallback xmlns="">
          <p:sp>
            <p:nvSpPr>
              <p:cNvPr id="9" name="TextBox 8">
                <a:extLst>
                  <a:ext uri="{FF2B5EF4-FFF2-40B4-BE49-F238E27FC236}">
                    <a16:creationId xmlns:a16="http://schemas.microsoft.com/office/drawing/2014/main" id="{7121D203-2D82-41A5-A325-649029400AD3}"/>
                  </a:ext>
                </a:extLst>
              </p:cNvPr>
              <p:cNvSpPr txBox="1">
                <a:spLocks noRot="1" noChangeAspect="1" noMove="1" noResize="1" noEditPoints="1" noAdjustHandles="1" noChangeArrowheads="1" noChangeShapeType="1" noTextEdit="1"/>
              </p:cNvSpPr>
              <p:nvPr/>
            </p:nvSpPr>
            <p:spPr>
              <a:xfrm>
                <a:off x="66890" y="2810118"/>
                <a:ext cx="5319533" cy="374398"/>
              </a:xfrm>
              <a:prstGeom prst="rect">
                <a:avLst/>
              </a:prstGeom>
              <a:blipFill>
                <a:blip r:embed="rId5"/>
                <a:stretch>
                  <a:fillRect l="-916" t="-24590" b="-29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B3CFB3C-2909-47E1-A594-279A51651D21}"/>
                  </a:ext>
                </a:extLst>
              </p:cNvPr>
              <p:cNvSpPr txBox="1"/>
              <p:nvPr/>
            </p:nvSpPr>
            <p:spPr>
              <a:xfrm>
                <a:off x="15276" y="3824691"/>
                <a:ext cx="8916735" cy="7551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e>
                              <m:r>
                                <a:rPr lang="en-US" sz="2400" b="1" i="1">
                                  <a:solidFill>
                                    <a:srgbClr val="00B0F0"/>
                                  </a:solidFill>
                                  <a:latin typeface="Cambria Math" panose="02040503050406030204" pitchFamily="18" charset="0"/>
                                </a:rPr>
                                <m:t>𝑻</m:t>
                              </m:r>
                            </m:e>
                          </m:d>
                        </m:e>
                      </m:func>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r>
                            <a:rPr lang="en-US" sz="2400" i="1">
                              <a:solidFill>
                                <a:srgbClr val="66FF33"/>
                              </a:solidFill>
                              <a:latin typeface="Cambria Math" panose="02040503050406030204" pitchFamily="18" charset="0"/>
                            </a:rPr>
                            <m:t>𝐼</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d>
                            <m:dPr>
                              <m:ctrlPr>
                                <a:rPr lang="en-US" sz="2400" i="1">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𝐽</m:t>
                              </m:r>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d>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r>
                            <m:rPr>
                              <m:sty m:val="p"/>
                            </m:rPr>
                            <a:rPr lang="en-US" sz="2400">
                              <a:solidFill>
                                <a:schemeClr val="bg1"/>
                              </a:solidFill>
                              <a:latin typeface="Cambria Math" panose="02040503050406030204" pitchFamily="18" charset="0"/>
                            </a:rPr>
                            <m:t>d</m:t>
                          </m:r>
                          <m:r>
                            <a:rPr lang="en-US" sz="2400" b="1" i="1">
                              <a:solidFill>
                                <a:schemeClr val="bg1"/>
                              </a:solidFill>
                              <a:latin typeface="Cambria Math" panose="02040503050406030204" pitchFamily="18" charset="0"/>
                            </a:rPr>
                            <m:t>𝒙</m:t>
                          </m:r>
                        </m:e>
                      </m:nary>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r>
                            <a:rPr lang="en-US" sz="2400" i="1">
                              <a:solidFill>
                                <a:srgbClr val="66FF33"/>
                              </a:solidFill>
                              <a:latin typeface="Cambria Math" panose="02040503050406030204" pitchFamily="18" charset="0"/>
                            </a:rPr>
                            <m:t>𝐼</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r>
                            <a:rPr lang="en-US" sz="2400" i="1">
                              <a:solidFill>
                                <a:srgbClr val="FF0000"/>
                              </a:solidFill>
                              <a:latin typeface="Cambria Math" panose="02040503050406030204" pitchFamily="18" charset="0"/>
                            </a:rPr>
                            <m:t>𝐽</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r>
                                <a:rPr lang="en-US" sz="2400">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𝜟</m:t>
                              </m:r>
                            </m:e>
                          </m:d>
                          <m:r>
                            <m:rPr>
                              <m:sty m:val="p"/>
                            </m:rPr>
                            <a:rPr lang="en-US" sz="2400">
                              <a:solidFill>
                                <a:schemeClr val="bg1"/>
                              </a:solidFill>
                              <a:latin typeface="Cambria Math" panose="02040503050406030204" pitchFamily="18" charset="0"/>
                            </a:rPr>
                            <m:t>d</m:t>
                          </m:r>
                          <m:r>
                            <a:rPr lang="en-US" sz="2400" b="1" i="1">
                              <a:solidFill>
                                <a:schemeClr val="bg1"/>
                              </a:solidFill>
                              <a:latin typeface="Cambria Math" panose="02040503050406030204" pitchFamily="18" charset="0"/>
                            </a:rPr>
                            <m:t>𝒙</m:t>
                          </m:r>
                        </m:e>
                      </m:nary>
                      <m:r>
                        <a:rPr lang="en-US" sz="2400" b="1" i="1">
                          <a:solidFill>
                            <a:schemeClr val="bg1"/>
                          </a:solidFill>
                          <a:latin typeface="Cambria Math" panose="02040503050406030204" pitchFamily="18" charset="0"/>
                        </a:rPr>
                        <m:t>=</m:t>
                      </m:r>
                      <m:d>
                        <m:dPr>
                          <m:ctrlPr>
                            <a:rPr lang="en-US" sz="2400" b="1"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d>
                      <m:d>
                        <m:dPr>
                          <m:ctrlPr>
                            <a:rPr lang="en-US" sz="2400" b="1"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𝜟</m:t>
                          </m:r>
                        </m:e>
                      </m:d>
                    </m:oMath>
                  </m:oMathPara>
                </a14:m>
                <a:endParaRPr lang="en-US" sz="2400" dirty="0">
                  <a:solidFill>
                    <a:schemeClr val="bg1"/>
                  </a:solidFill>
                </a:endParaRPr>
              </a:p>
            </p:txBody>
          </p:sp>
        </mc:Choice>
        <mc:Fallback xmlns="">
          <p:sp>
            <p:nvSpPr>
              <p:cNvPr id="10" name="TextBox 9">
                <a:extLst>
                  <a:ext uri="{FF2B5EF4-FFF2-40B4-BE49-F238E27FC236}">
                    <a16:creationId xmlns:a16="http://schemas.microsoft.com/office/drawing/2014/main" id="{3B3CFB3C-2909-47E1-A594-279A51651D21}"/>
                  </a:ext>
                </a:extLst>
              </p:cNvPr>
              <p:cNvSpPr txBox="1">
                <a:spLocks noRot="1" noChangeAspect="1" noMove="1" noResize="1" noEditPoints="1" noAdjustHandles="1" noChangeArrowheads="1" noChangeShapeType="1" noTextEdit="1"/>
              </p:cNvSpPr>
              <p:nvPr/>
            </p:nvSpPr>
            <p:spPr>
              <a:xfrm>
                <a:off x="15276" y="3824691"/>
                <a:ext cx="8916735" cy="75514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0">
                    <a:tc>
                      <a:txBody>
                        <a:bodyPr/>
                        <a:lstStyle/>
                        <a:p>
                          <a:pPr defTabSz="346075"/>
                          <a14:m>
                            <m:oMath xmlns:m="http://schemas.openxmlformats.org/officeDocument/2006/math">
                              <m:r>
                                <a:rPr lang="en-US" b="0" i="1" smtClean="0">
                                  <a:solidFill>
                                    <a:srgbClr val="66FF33"/>
                                  </a:solidFill>
                                  <a:latin typeface="Cambria Math" panose="02040503050406030204" pitchFamily="18" charset="0"/>
                                </a:rPr>
                                <m:t>𝐼</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𝐽</m:t>
                              </m:r>
                            </m:oMath>
                          </a14:m>
                          <a:r>
                            <a:rPr lang="en-US" b="0" dirty="0">
                              <a:solidFill>
                                <a:schemeClr val="bg1"/>
                              </a:solidFill>
                            </a:rPr>
                            <a:t>:</a:t>
                          </a:r>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1" i="1" smtClean="0">
                                  <a:solidFill>
                                    <a:srgbClr val="00B0F0"/>
                                  </a:solidFill>
                                  <a:latin typeface="Cambria Math" panose="02040503050406030204" pitchFamily="18" charset="0"/>
                                </a:rPr>
                                <m:t>𝑻</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Choice>
        <mc:Fallback xmlns="">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7"/>
                          <a:stretch>
                            <a:fillRect t="-28889" r="-491176" b="-251111"/>
                          </a:stretch>
                        </a:blip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274320">
                    <a:tc>
                      <a:txBody>
                        <a:bodyPr/>
                        <a:lstStyle/>
                        <a:p>
                          <a:endParaRPr lang="en-US"/>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7"/>
                          <a:stretch>
                            <a:fillRect t="-128889" r="-491176" b="-151111"/>
                          </a:stretch>
                        </a:blip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t="-228889" r="-491176" b="-51111"/>
                          </a:stretch>
                        </a:blip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𝐿</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66FF33"/>
                                  </a:solidFill>
                                  <a:latin typeface="Cambria Math" panose="02040503050406030204" pitchFamily="18" charset="0"/>
                                </a:rPr>
                                <m:t>𝐸</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Choice>
        <mc:Fallback xmlns="">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8"/>
                          <a:stretch>
                            <a:fillRect t="-28889" r="-294444" b="-151111"/>
                          </a:stretch>
                        </a:blip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8"/>
                          <a:stretch>
                            <a:fillRect t="-128889" r="-294444" b="-51111"/>
                          </a:stretch>
                        </a:blip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nvPr>
            </p:nvGraphicFramePr>
            <p:xfrm>
              <a:off x="7423220" y="6305550"/>
              <a:ext cx="1720780" cy="55245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sz="1800" b="0" i="1" smtClean="0">
                                      <a:solidFill>
                                        <a:srgbClr val="FF0000"/>
                                      </a:solidFill>
                                      <a:latin typeface="Cambria Math" panose="02040503050406030204" pitchFamily="18" charset="0"/>
                                    </a:rPr>
                                  </m:ctrlPr>
                                </m:accPr>
                                <m:e>
                                  <m:r>
                                    <a:rPr lang="en-US" sz="1800" i="1">
                                      <a:solidFill>
                                        <a:srgbClr val="FF0000"/>
                                      </a:solidFill>
                                      <a:latin typeface="Cambria Math" panose="02040503050406030204" pitchFamily="18" charset="0"/>
                                    </a:rPr>
                                    <m:t>𝐽</m:t>
                                  </m:r>
                                </m:e>
                              </m:acc>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14:m>
                            <m:oMathPara xmlns:m="http://schemas.openxmlformats.org/officeDocument/2006/math">
                              <m:oMathParaPr>
                                <m:jc m:val="left"/>
                              </m:oMathParaPr>
                              <m:oMath xmlns:m="http://schemas.openxmlformats.org/officeDocument/2006/math">
                                <m:r>
                                  <a:rPr lang="en-US" sz="1800" i="1" smtClean="0">
                                    <a:solidFill>
                                      <a:srgbClr val="FF0000"/>
                                    </a:solidFill>
                                    <a:latin typeface="Cambria Math" panose="02040503050406030204" pitchFamily="18" charset="0"/>
                                  </a:rPr>
                                  <m:t>𝐽</m:t>
                                </m:r>
                                <m:d>
                                  <m:dPr>
                                    <m:ctrlPr>
                                      <a:rPr lang="en-US" sz="1800" i="1" smtClean="0">
                                        <a:solidFill>
                                          <a:schemeClr val="bg1"/>
                                        </a:solidFill>
                                        <a:latin typeface="Cambria Math" panose="02040503050406030204" pitchFamily="18" charset="0"/>
                                      </a:rPr>
                                    </m:ctrlPr>
                                  </m:dPr>
                                  <m:e>
                                    <m:r>
                                      <a:rPr lang="en-US" sz="1800" b="0" i="0" smtClean="0">
                                        <a:solidFill>
                                          <a:schemeClr val="bg1"/>
                                        </a:solidFill>
                                        <a:latin typeface="Cambria Math" panose="02040503050406030204" pitchFamily="18" charset="0"/>
                                      </a:rPr>
                                      <m:t>−</m:t>
                                    </m:r>
                                    <m:r>
                                      <a:rPr lang="en-US" sz="1800" b="1" i="1">
                                        <a:solidFill>
                                          <a:schemeClr val="bg1"/>
                                        </a:solidFill>
                                        <a:latin typeface="Cambria Math" panose="02040503050406030204" pitchFamily="18" charset="0"/>
                                      </a:rPr>
                                      <m:t>𝒙</m:t>
                                    </m:r>
                                  </m:e>
                                </m:d>
                              </m:oMath>
                            </m:oMathPara>
                          </a14:m>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427306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b="1" i="1" smtClean="0">
                                  <a:solidFill>
                                    <a:srgbClr val="00B0F0"/>
                                  </a:solidFill>
                                  <a:latin typeface="Cambria Math" panose="02040503050406030204" pitchFamily="18" charset="0"/>
                                </a:rPr>
                                <m:t>𝜟</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Shift</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Choice>
        <mc:Fallback xmlns="">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nvPr>
            </p:nvGraphicFramePr>
            <p:xfrm>
              <a:off x="7423220" y="6305550"/>
              <a:ext cx="1720780" cy="55245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813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t="-26087" r="-298592" b="-147826"/>
                          </a:stretch>
                        </a:blipFill>
                      </a:tcPr>
                    </a:tc>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l="-33491" t="-26087" b="-147826"/>
                          </a:stretch>
                        </a:blipFill>
                      </a:tcPr>
                    </a:tc>
                    <a:extLst>
                      <a:ext uri="{0D108BD9-81ED-4DB2-BD59-A6C34878D82A}">
                        <a16:rowId xmlns:a16="http://schemas.microsoft.com/office/drawing/2014/main" val="2764273060"/>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t="-128889" r="-298592" b="-51111"/>
                          </a:stretch>
                        </a:blipFill>
                      </a:tcPr>
                    </a:tc>
                    <a:tc>
                      <a:txBody>
                        <a:bodyPr/>
                        <a:lstStyle/>
                        <a:p>
                          <a:r>
                            <a:rPr lang="en-US" b="0" dirty="0">
                              <a:solidFill>
                                <a:srgbClr val="FFFF00"/>
                              </a:solidFill>
                            </a:rPr>
                            <a:t>Shift</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Fallback>
      </mc:AlternateContent>
      <p:cxnSp>
        <p:nvCxnSpPr>
          <p:cNvPr id="11" name="Connector: Curved 10">
            <a:extLst>
              <a:ext uri="{FF2B5EF4-FFF2-40B4-BE49-F238E27FC236}">
                <a16:creationId xmlns:a16="http://schemas.microsoft.com/office/drawing/2014/main" id="{4D3605DC-012A-4829-B4FF-130462804B95}"/>
              </a:ext>
            </a:extLst>
          </p:cNvPr>
          <p:cNvCxnSpPr>
            <a:cxnSpLocks/>
          </p:cNvCxnSpPr>
          <p:nvPr/>
        </p:nvCxnSpPr>
        <p:spPr>
          <a:xfrm rot="5400000">
            <a:off x="1375331" y="2811428"/>
            <a:ext cx="777240" cy="1582370"/>
          </a:xfrm>
          <a:prstGeom prst="curvedConnector3">
            <a:avLst>
              <a:gd name="adj1" fmla="val 50000"/>
            </a:avLst>
          </a:prstGeom>
          <a:ln>
            <a:solidFill>
              <a:srgbClr val="E71FE7"/>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6CBE1483-41CC-4358-BB2F-BEE4F7EC1A7F}"/>
              </a:ext>
            </a:extLst>
          </p:cNvPr>
          <p:cNvCxnSpPr>
            <a:cxnSpLocks/>
          </p:cNvCxnSpPr>
          <p:nvPr/>
        </p:nvCxnSpPr>
        <p:spPr>
          <a:xfrm rot="5400000">
            <a:off x="1099713" y="1752736"/>
            <a:ext cx="777240" cy="1368360"/>
          </a:xfrm>
          <a:prstGeom prst="curvedConnector3">
            <a:avLst>
              <a:gd name="adj1" fmla="val 50000"/>
            </a:avLst>
          </a:prstGeom>
          <a:ln>
            <a:solidFill>
              <a:srgbClr val="E71FE7"/>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403742"/>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5" name="TextBox 14"/>
              <p:cNvSpPr txBox="1"/>
              <p:nvPr/>
            </p:nvSpPr>
            <p:spPr>
              <a:xfrm>
                <a:off x="56842" y="1470027"/>
                <a:ext cx="8078750" cy="7551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66FF33"/>
                          </a:solidFill>
                          <a:latin typeface="Cambria Math" panose="02040503050406030204" pitchFamily="18" charset="0"/>
                        </a:rPr>
                        <m:t>𝐸</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𝒚</m:t>
                          </m:r>
                        </m:e>
                      </m:d>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r>
                            <a:rPr lang="en-US" sz="2400" i="1">
                              <a:solidFill>
                                <a:srgbClr val="00B0F0"/>
                              </a:solidFill>
                              <a:latin typeface="Cambria Math" panose="02040503050406030204" pitchFamily="18" charset="0"/>
                            </a:rPr>
                            <m:t>𝕋</m:t>
                          </m:r>
                        </m:sub>
                        <m:sup/>
                        <m:e>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func>
                          <m:d>
                            <m:dPr>
                              <m:ctrlPr>
                                <a:rPr lang="en-US" sz="2400" i="1">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𝐿</m:t>
                              </m:r>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d>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𝒚</m:t>
                              </m:r>
                            </m:e>
                          </m:d>
                          <m:r>
                            <m:rPr>
                              <m:sty m:val="p"/>
                            </m:rPr>
                            <a:rPr lang="en-US" sz="2400">
                              <a:solidFill>
                                <a:schemeClr val="bg1"/>
                              </a:solidFill>
                              <a:latin typeface="Cambria Math" panose="02040503050406030204" pitchFamily="18" charset="0"/>
                            </a:rPr>
                            <m:t>d</m:t>
                          </m:r>
                          <m:r>
                            <a:rPr lang="en-US" sz="2400" b="1" i="1">
                              <a:solidFill>
                                <a:srgbClr val="00B0F0"/>
                              </a:solidFill>
                              <a:latin typeface="Cambria Math" panose="02040503050406030204" pitchFamily="18" charset="0"/>
                            </a:rPr>
                            <m:t>𝑻</m:t>
                          </m:r>
                        </m:e>
                      </m:nary>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d>
                            <m:dPr>
                              <m:ctrlPr>
                                <a:rPr lang="en-US" sz="2400" b="1"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d>
                          <m:d>
                            <m:dPr>
                              <m:ctrlPr>
                                <a:rPr lang="en-US" sz="2400" b="1"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𝜟</m:t>
                              </m:r>
                            </m:e>
                          </m:d>
                          <m:r>
                            <a:rPr lang="en-US" sz="2400" i="1">
                              <a:solidFill>
                                <a:srgbClr val="FF0000"/>
                              </a:solidFill>
                              <a:latin typeface="Cambria Math" panose="02040503050406030204" pitchFamily="18" charset="0"/>
                            </a:rPr>
                            <m:t>𝐿</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𝒚</m:t>
                              </m:r>
                              <m:r>
                                <a:rPr lang="en-US" sz="2400">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𝜟</m:t>
                              </m:r>
                            </m:e>
                          </m:d>
                          <m:r>
                            <m:rPr>
                              <m:sty m:val="p"/>
                            </m:rPr>
                            <a:rPr lang="en-US" sz="2400">
                              <a:solidFill>
                                <a:schemeClr val="bg1"/>
                              </a:solidFill>
                              <a:latin typeface="Cambria Math" panose="02040503050406030204" pitchFamily="18" charset="0"/>
                            </a:rPr>
                            <m:t>d</m:t>
                          </m:r>
                          <m:r>
                            <a:rPr lang="en-US" sz="2400" b="1" i="1">
                              <a:solidFill>
                                <a:srgbClr val="00B0F0"/>
                              </a:solidFill>
                              <a:latin typeface="Cambria Math" panose="02040503050406030204" pitchFamily="18" charset="0"/>
                            </a:rPr>
                            <m:t>𝜟</m:t>
                          </m:r>
                        </m:e>
                      </m:nary>
                    </m:oMath>
                  </m:oMathPara>
                </a14:m>
                <a:endParaRPr lang="en-US" sz="2400" dirty="0">
                  <a:solidFill>
                    <a:schemeClr val="bg1"/>
                  </a:solidFill>
                </a:endParaRPr>
              </a:p>
            </p:txBody>
          </p:sp>
        </mc:Choice>
        <mc:Fallback>
          <p:sp>
            <p:nvSpPr>
              <p:cNvPr id="15" name="TextBox 14"/>
              <p:cNvSpPr txBox="1">
                <a:spLocks noRot="1" noChangeAspect="1" noMove="1" noResize="1" noEditPoints="1" noAdjustHandles="1" noChangeArrowheads="1" noChangeShapeType="1" noTextEdit="1"/>
              </p:cNvSpPr>
              <p:nvPr/>
            </p:nvSpPr>
            <p:spPr>
              <a:xfrm>
                <a:off x="56842" y="1470027"/>
                <a:ext cx="8078750" cy="75514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itle 1">
                <a:extLst>
                  <a:ext uri="{FF2B5EF4-FFF2-40B4-BE49-F238E27FC236}">
                    <a16:creationId xmlns:a16="http://schemas.microsoft.com/office/drawing/2014/main" id="{C112A0C7-6C59-4610-AEAF-359BC2788EF3}"/>
                  </a:ext>
                </a:extLst>
              </p:cNvPr>
              <p:cNvSpPr txBox="1">
                <a:spLocks/>
              </p:cNvSpPr>
              <p:nvPr/>
            </p:nvSpPr>
            <p:spPr>
              <a:xfrm>
                <a:off x="0" y="2"/>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Translation</a:t>
                </a:r>
              </a:p>
              <a:p>
                <a:pPr lvl="0" algn="ctr">
                  <a:spcBef>
                    <a:spcPct val="0"/>
                  </a:spcBef>
                  <a:defRPr/>
                </a:pPr>
                <a14:m>
                  <m:oMathPara xmlns:m="http://schemas.openxmlformats.org/officeDocument/2006/math">
                    <m:oMathParaPr>
                      <m:jc m:val="centerGroup"/>
                    </m:oMathParaPr>
                    <m:oMath xmlns:m="http://schemas.openxmlformats.org/officeDocument/2006/math">
                      <m:r>
                        <a:rPr lang="en-US" sz="3600" b="1" i="1">
                          <a:solidFill>
                            <a:srgbClr val="00B0F0"/>
                          </a:solidFill>
                          <a:latin typeface="Cambria Math" panose="02040503050406030204" pitchFamily="18" charset="0"/>
                        </a:rPr>
                        <m:t>𝑻</m:t>
                      </m:r>
                      <m:d>
                        <m:dPr>
                          <m:ctrlPr>
                            <a:rPr lang="en-US" sz="3600" i="1">
                              <a:solidFill>
                                <a:schemeClr val="bg1"/>
                              </a:solidFill>
                              <a:latin typeface="Cambria Math" panose="02040503050406030204" pitchFamily="18" charset="0"/>
                            </a:rPr>
                          </m:ctrlPr>
                        </m:dPr>
                        <m:e>
                          <m:r>
                            <a:rPr lang="en-US" sz="3600" b="1" i="1">
                              <a:solidFill>
                                <a:schemeClr val="bg1"/>
                              </a:solidFill>
                              <a:latin typeface="Cambria Math" panose="02040503050406030204" pitchFamily="18" charset="0"/>
                            </a:rPr>
                            <m:t>𝒙</m:t>
                          </m:r>
                        </m:e>
                      </m:d>
                      <m:r>
                        <a:rPr lang="en-US" sz="3600" b="1" i="1">
                          <a:solidFill>
                            <a:schemeClr val="bg1"/>
                          </a:solidFill>
                          <a:latin typeface="Cambria Math" panose="02040503050406030204" pitchFamily="18" charset="0"/>
                        </a:rPr>
                        <m:t>=</m:t>
                      </m:r>
                      <m:r>
                        <a:rPr lang="en-US" sz="3600" b="1" i="1">
                          <a:solidFill>
                            <a:schemeClr val="bg1"/>
                          </a:solidFill>
                          <a:latin typeface="Cambria Math" panose="02040503050406030204" pitchFamily="18" charset="0"/>
                        </a:rPr>
                        <m:t>𝒙</m:t>
                      </m:r>
                      <m:r>
                        <a:rPr lang="en-US" sz="3600">
                          <a:solidFill>
                            <a:schemeClr val="bg1"/>
                          </a:solidFill>
                          <a:latin typeface="Cambria Math" panose="02040503050406030204" pitchFamily="18" charset="0"/>
                        </a:rPr>
                        <m:t>−</m:t>
                      </m:r>
                      <m:r>
                        <a:rPr lang="en-US" sz="3600" b="1" i="1">
                          <a:solidFill>
                            <a:srgbClr val="00B0F0"/>
                          </a:solidFill>
                          <a:latin typeface="Cambria Math" panose="02040503050406030204" pitchFamily="18" charset="0"/>
                        </a:rPr>
                        <m:t>𝜟</m:t>
                      </m:r>
                    </m:oMath>
                  </m:oMathPara>
                </a14:m>
                <a:endParaRPr lang="en-US" sz="3600" b="1" i="1" spc="150" dirty="0">
                  <a:ln w="11430"/>
                  <a:solidFill>
                    <a:srgbClr val="F8F8F8"/>
                  </a:solidFill>
                </a:endParaRPr>
              </a:p>
            </p:txBody>
          </p:sp>
        </mc:Choice>
        <mc:Fallback xmlns="">
          <p:sp>
            <p:nvSpPr>
              <p:cNvPr id="12" name="Title 1">
                <a:extLst>
                  <a:ext uri="{FF2B5EF4-FFF2-40B4-BE49-F238E27FC236}">
                    <a16:creationId xmlns:a16="http://schemas.microsoft.com/office/drawing/2014/main" id="{C112A0C7-6C59-4610-AEAF-359BC2788EF3}"/>
                  </a:ext>
                </a:extLst>
              </p:cNvPr>
              <p:cNvSpPr txBox="1">
                <a:spLocks noRot="1" noChangeAspect="1" noMove="1" noResize="1" noEditPoints="1" noAdjustHandles="1" noChangeArrowheads="1" noChangeShapeType="1" noTextEdit="1"/>
              </p:cNvSpPr>
              <p:nvPr/>
            </p:nvSpPr>
            <p:spPr>
              <a:xfrm>
                <a:off x="0" y="2"/>
                <a:ext cx="9144000" cy="14700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121D203-2D82-41A5-A325-649029400AD3}"/>
                  </a:ext>
                </a:extLst>
              </p:cNvPr>
              <p:cNvSpPr txBox="1"/>
              <p:nvPr/>
            </p:nvSpPr>
            <p:spPr>
              <a:xfrm>
                <a:off x="66890" y="3837033"/>
                <a:ext cx="5319533" cy="374398"/>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func>
                      <m:r>
                        <a:rPr lang="en-US" sz="2400" i="1">
                          <a:solidFill>
                            <a:schemeClr val="bg1"/>
                          </a:solidFill>
                          <a:latin typeface="Cambria Math" panose="02040503050406030204" pitchFamily="18" charset="0"/>
                        </a:rPr>
                        <m:t>∝</m:t>
                      </m:r>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e>
                              <m:r>
                                <a:rPr lang="en-US" sz="2400" b="1" i="1">
                                  <a:solidFill>
                                    <a:srgbClr val="00B0F0"/>
                                  </a:solidFill>
                                  <a:latin typeface="Cambria Math" panose="02040503050406030204" pitchFamily="18" charset="0"/>
                                </a:rPr>
                                <m:t>𝑻</m:t>
                              </m:r>
                            </m:e>
                          </m:d>
                        </m:e>
                      </m:func>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d>
                        </m:e>
                      </m:func>
                      <m:r>
                        <a:rPr lang="en-US" sz="2400" i="1">
                          <a:solidFill>
                            <a:schemeClr val="bg1"/>
                          </a:solidFill>
                          <a:latin typeface="Cambria Math" panose="02040503050406030204" pitchFamily="18" charset="0"/>
                        </a:rPr>
                        <m:t>∝</m:t>
                      </m:r>
                      <m:d>
                        <m:dPr>
                          <m:ctrlPr>
                            <a:rPr lang="en-US" sz="2400" b="1"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d>
                      <m:d>
                        <m:dPr>
                          <m:ctrlPr>
                            <a:rPr lang="en-US" sz="2400" b="1"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𝜟</m:t>
                          </m:r>
                        </m:e>
                      </m:d>
                    </m:oMath>
                  </m:oMathPara>
                </a14:m>
                <a:endParaRPr lang="en-US" sz="2400" dirty="0">
                  <a:solidFill>
                    <a:schemeClr val="bg1"/>
                  </a:solidFill>
                </a:endParaRPr>
              </a:p>
            </p:txBody>
          </p:sp>
        </mc:Choice>
        <mc:Fallback xmlns="">
          <p:sp>
            <p:nvSpPr>
              <p:cNvPr id="9" name="TextBox 8">
                <a:extLst>
                  <a:ext uri="{FF2B5EF4-FFF2-40B4-BE49-F238E27FC236}">
                    <a16:creationId xmlns:a16="http://schemas.microsoft.com/office/drawing/2014/main" id="{7121D203-2D82-41A5-A325-649029400AD3}"/>
                  </a:ext>
                </a:extLst>
              </p:cNvPr>
              <p:cNvSpPr txBox="1">
                <a:spLocks noRot="1" noChangeAspect="1" noMove="1" noResize="1" noEditPoints="1" noAdjustHandles="1" noChangeArrowheads="1" noChangeShapeType="1" noTextEdit="1"/>
              </p:cNvSpPr>
              <p:nvPr/>
            </p:nvSpPr>
            <p:spPr>
              <a:xfrm>
                <a:off x="66890" y="3837033"/>
                <a:ext cx="5319533" cy="374398"/>
              </a:xfrm>
              <a:prstGeom prst="rect">
                <a:avLst/>
              </a:prstGeom>
              <a:blipFill>
                <a:blip r:embed="rId5"/>
                <a:stretch>
                  <a:fillRect l="-916" t="-22581" b="-274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B3CFB3C-2909-47E1-A594-279A51651D21}"/>
                  </a:ext>
                </a:extLst>
              </p:cNvPr>
              <p:cNvSpPr txBox="1"/>
              <p:nvPr/>
            </p:nvSpPr>
            <p:spPr>
              <a:xfrm>
                <a:off x="15276" y="4851606"/>
                <a:ext cx="8916735" cy="7551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e>
                              <m:r>
                                <a:rPr lang="en-US" sz="2400" b="1" i="1">
                                  <a:solidFill>
                                    <a:srgbClr val="00B0F0"/>
                                  </a:solidFill>
                                  <a:latin typeface="Cambria Math" panose="02040503050406030204" pitchFamily="18" charset="0"/>
                                </a:rPr>
                                <m:t>𝑻</m:t>
                              </m:r>
                            </m:e>
                          </m:d>
                        </m:e>
                      </m:func>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r>
                            <a:rPr lang="en-US" sz="2400" i="1">
                              <a:solidFill>
                                <a:srgbClr val="66FF33"/>
                              </a:solidFill>
                              <a:latin typeface="Cambria Math" panose="02040503050406030204" pitchFamily="18" charset="0"/>
                            </a:rPr>
                            <m:t>𝐼</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d>
                            <m:dPr>
                              <m:ctrlPr>
                                <a:rPr lang="en-US" sz="2400" i="1">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𝐽</m:t>
                              </m:r>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d>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r>
                            <m:rPr>
                              <m:sty m:val="p"/>
                            </m:rPr>
                            <a:rPr lang="en-US" sz="2400">
                              <a:solidFill>
                                <a:schemeClr val="bg1"/>
                              </a:solidFill>
                              <a:latin typeface="Cambria Math" panose="02040503050406030204" pitchFamily="18" charset="0"/>
                            </a:rPr>
                            <m:t>d</m:t>
                          </m:r>
                          <m:r>
                            <a:rPr lang="en-US" sz="2400" b="1" i="1">
                              <a:solidFill>
                                <a:schemeClr val="bg1"/>
                              </a:solidFill>
                              <a:latin typeface="Cambria Math" panose="02040503050406030204" pitchFamily="18" charset="0"/>
                            </a:rPr>
                            <m:t>𝒙</m:t>
                          </m:r>
                        </m:e>
                      </m:nary>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r>
                            <a:rPr lang="en-US" sz="2400" i="1">
                              <a:solidFill>
                                <a:srgbClr val="66FF33"/>
                              </a:solidFill>
                              <a:latin typeface="Cambria Math" panose="02040503050406030204" pitchFamily="18" charset="0"/>
                            </a:rPr>
                            <m:t>𝐼</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r>
                            <a:rPr lang="en-US" sz="2400" i="1">
                              <a:solidFill>
                                <a:srgbClr val="FF0000"/>
                              </a:solidFill>
                              <a:latin typeface="Cambria Math" panose="02040503050406030204" pitchFamily="18" charset="0"/>
                            </a:rPr>
                            <m:t>𝐽</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r>
                                <a:rPr lang="en-US" sz="2400">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𝜟</m:t>
                              </m:r>
                            </m:e>
                          </m:d>
                          <m:r>
                            <m:rPr>
                              <m:sty m:val="p"/>
                            </m:rPr>
                            <a:rPr lang="en-US" sz="2400">
                              <a:solidFill>
                                <a:schemeClr val="bg1"/>
                              </a:solidFill>
                              <a:latin typeface="Cambria Math" panose="02040503050406030204" pitchFamily="18" charset="0"/>
                            </a:rPr>
                            <m:t>d</m:t>
                          </m:r>
                          <m:r>
                            <a:rPr lang="en-US" sz="2400" b="1" i="1">
                              <a:solidFill>
                                <a:schemeClr val="bg1"/>
                              </a:solidFill>
                              <a:latin typeface="Cambria Math" panose="02040503050406030204" pitchFamily="18" charset="0"/>
                            </a:rPr>
                            <m:t>𝒙</m:t>
                          </m:r>
                        </m:e>
                      </m:nary>
                      <m:r>
                        <a:rPr lang="en-US" sz="2400" b="1" i="1">
                          <a:solidFill>
                            <a:schemeClr val="bg1"/>
                          </a:solidFill>
                          <a:latin typeface="Cambria Math" panose="02040503050406030204" pitchFamily="18" charset="0"/>
                        </a:rPr>
                        <m:t>=</m:t>
                      </m:r>
                      <m:d>
                        <m:dPr>
                          <m:ctrlPr>
                            <a:rPr lang="en-US" sz="2400" b="1"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d>
                      <m:d>
                        <m:dPr>
                          <m:ctrlPr>
                            <a:rPr lang="en-US" sz="2400" b="1"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𝜟</m:t>
                          </m:r>
                        </m:e>
                      </m:d>
                    </m:oMath>
                  </m:oMathPara>
                </a14:m>
                <a:endParaRPr lang="en-US" sz="2400" dirty="0">
                  <a:solidFill>
                    <a:schemeClr val="bg1"/>
                  </a:solidFill>
                </a:endParaRPr>
              </a:p>
            </p:txBody>
          </p:sp>
        </mc:Choice>
        <mc:Fallback xmlns="">
          <p:sp>
            <p:nvSpPr>
              <p:cNvPr id="10" name="TextBox 9">
                <a:extLst>
                  <a:ext uri="{FF2B5EF4-FFF2-40B4-BE49-F238E27FC236}">
                    <a16:creationId xmlns:a16="http://schemas.microsoft.com/office/drawing/2014/main" id="{3B3CFB3C-2909-47E1-A594-279A51651D21}"/>
                  </a:ext>
                </a:extLst>
              </p:cNvPr>
              <p:cNvSpPr txBox="1">
                <a:spLocks noRot="1" noChangeAspect="1" noMove="1" noResize="1" noEditPoints="1" noAdjustHandles="1" noChangeArrowheads="1" noChangeShapeType="1" noTextEdit="1"/>
              </p:cNvSpPr>
              <p:nvPr/>
            </p:nvSpPr>
            <p:spPr>
              <a:xfrm>
                <a:off x="15276" y="4851606"/>
                <a:ext cx="8916735" cy="75514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0">
                    <a:tc>
                      <a:txBody>
                        <a:bodyPr/>
                        <a:lstStyle/>
                        <a:p>
                          <a:pPr defTabSz="346075"/>
                          <a14:m>
                            <m:oMath xmlns:m="http://schemas.openxmlformats.org/officeDocument/2006/math">
                              <m:r>
                                <a:rPr lang="en-US" b="0" i="1" smtClean="0">
                                  <a:solidFill>
                                    <a:srgbClr val="66FF33"/>
                                  </a:solidFill>
                                  <a:latin typeface="Cambria Math" panose="02040503050406030204" pitchFamily="18" charset="0"/>
                                </a:rPr>
                                <m:t>𝐼</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𝐽</m:t>
                              </m:r>
                            </m:oMath>
                          </a14:m>
                          <a:r>
                            <a:rPr lang="en-US" b="0" dirty="0">
                              <a:solidFill>
                                <a:schemeClr val="bg1"/>
                              </a:solidFill>
                            </a:rPr>
                            <a:t>:</a:t>
                          </a:r>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1" i="1" smtClean="0">
                                  <a:solidFill>
                                    <a:srgbClr val="00B0F0"/>
                                  </a:solidFill>
                                  <a:latin typeface="Cambria Math" panose="02040503050406030204" pitchFamily="18" charset="0"/>
                                </a:rPr>
                                <m:t>𝑻</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Choice>
        <mc:Fallback xmlns="">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7"/>
                          <a:stretch>
                            <a:fillRect t="-28889" r="-491176" b="-251111"/>
                          </a:stretch>
                        </a:blip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274320">
                    <a:tc>
                      <a:txBody>
                        <a:bodyPr/>
                        <a:lstStyle/>
                        <a:p>
                          <a:endParaRPr lang="en-US"/>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7"/>
                          <a:stretch>
                            <a:fillRect t="-128889" r="-491176" b="-151111"/>
                          </a:stretch>
                        </a:blip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t="-228889" r="-491176" b="-51111"/>
                          </a:stretch>
                        </a:blip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𝐿</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66FF33"/>
                                  </a:solidFill>
                                  <a:latin typeface="Cambria Math" panose="02040503050406030204" pitchFamily="18" charset="0"/>
                                </a:rPr>
                                <m:t>𝐸</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Choice>
        <mc:Fallback xmlns="">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8"/>
                          <a:stretch>
                            <a:fillRect t="-28889" r="-294444" b="-151111"/>
                          </a:stretch>
                        </a:blip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8"/>
                          <a:stretch>
                            <a:fillRect t="-128889" r="-294444" b="-51111"/>
                          </a:stretch>
                        </a:blip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nvPr>
            </p:nvGraphicFramePr>
            <p:xfrm>
              <a:off x="7423220" y="6305550"/>
              <a:ext cx="1720780" cy="55245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sz="1800" b="0" i="1" smtClean="0">
                                      <a:solidFill>
                                        <a:srgbClr val="FF0000"/>
                                      </a:solidFill>
                                      <a:latin typeface="Cambria Math" panose="02040503050406030204" pitchFamily="18" charset="0"/>
                                    </a:rPr>
                                  </m:ctrlPr>
                                </m:accPr>
                                <m:e>
                                  <m:r>
                                    <a:rPr lang="en-US" sz="1800" i="1">
                                      <a:solidFill>
                                        <a:srgbClr val="FF0000"/>
                                      </a:solidFill>
                                      <a:latin typeface="Cambria Math" panose="02040503050406030204" pitchFamily="18" charset="0"/>
                                    </a:rPr>
                                    <m:t>𝐽</m:t>
                                  </m:r>
                                </m:e>
                              </m:acc>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14:m>
                            <m:oMathPara xmlns:m="http://schemas.openxmlformats.org/officeDocument/2006/math">
                              <m:oMathParaPr>
                                <m:jc m:val="left"/>
                              </m:oMathParaPr>
                              <m:oMath xmlns:m="http://schemas.openxmlformats.org/officeDocument/2006/math">
                                <m:r>
                                  <a:rPr lang="en-US" sz="1800" i="1" smtClean="0">
                                    <a:solidFill>
                                      <a:srgbClr val="FF0000"/>
                                    </a:solidFill>
                                    <a:latin typeface="Cambria Math" panose="02040503050406030204" pitchFamily="18" charset="0"/>
                                  </a:rPr>
                                  <m:t>𝐽</m:t>
                                </m:r>
                                <m:d>
                                  <m:dPr>
                                    <m:ctrlPr>
                                      <a:rPr lang="en-US" sz="1800" i="1" smtClean="0">
                                        <a:solidFill>
                                          <a:schemeClr val="bg1"/>
                                        </a:solidFill>
                                        <a:latin typeface="Cambria Math" panose="02040503050406030204" pitchFamily="18" charset="0"/>
                                      </a:rPr>
                                    </m:ctrlPr>
                                  </m:dPr>
                                  <m:e>
                                    <m:r>
                                      <a:rPr lang="en-US" sz="1800" b="0" i="0" smtClean="0">
                                        <a:solidFill>
                                          <a:schemeClr val="bg1"/>
                                        </a:solidFill>
                                        <a:latin typeface="Cambria Math" panose="02040503050406030204" pitchFamily="18" charset="0"/>
                                      </a:rPr>
                                      <m:t>−</m:t>
                                    </m:r>
                                    <m:r>
                                      <a:rPr lang="en-US" sz="1800" b="1" i="1">
                                        <a:solidFill>
                                          <a:schemeClr val="bg1"/>
                                        </a:solidFill>
                                        <a:latin typeface="Cambria Math" panose="02040503050406030204" pitchFamily="18" charset="0"/>
                                      </a:rPr>
                                      <m:t>𝒙</m:t>
                                    </m:r>
                                  </m:e>
                                </m:d>
                              </m:oMath>
                            </m:oMathPara>
                          </a14:m>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427306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b="1" i="1" smtClean="0">
                                  <a:solidFill>
                                    <a:srgbClr val="00B0F0"/>
                                  </a:solidFill>
                                  <a:latin typeface="Cambria Math" panose="02040503050406030204" pitchFamily="18" charset="0"/>
                                </a:rPr>
                                <m:t>𝜟</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Shift</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Choice>
        <mc:Fallback xmlns="">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nvPr>
            </p:nvGraphicFramePr>
            <p:xfrm>
              <a:off x="7423220" y="6305550"/>
              <a:ext cx="1720780" cy="55245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813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t="-26087" r="-298592" b="-147826"/>
                          </a:stretch>
                        </a:blipFill>
                      </a:tcPr>
                    </a:tc>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l="-33491" t="-26087" b="-147826"/>
                          </a:stretch>
                        </a:blipFill>
                      </a:tcPr>
                    </a:tc>
                    <a:extLst>
                      <a:ext uri="{0D108BD9-81ED-4DB2-BD59-A6C34878D82A}">
                        <a16:rowId xmlns:a16="http://schemas.microsoft.com/office/drawing/2014/main" val="2764273060"/>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t="-128889" r="-298592" b="-51111"/>
                          </a:stretch>
                        </a:blipFill>
                      </a:tcPr>
                    </a:tc>
                    <a:tc>
                      <a:txBody>
                        <a:bodyPr/>
                        <a:lstStyle/>
                        <a:p>
                          <a:r>
                            <a:rPr lang="en-US" b="0" dirty="0">
                              <a:solidFill>
                                <a:srgbClr val="FFFF00"/>
                              </a:solidFill>
                            </a:rPr>
                            <a:t>Shift</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6DF66BC-3BCB-4DBE-B26F-F766C84DBCB1}"/>
                  </a:ext>
                </a:extLst>
              </p:cNvPr>
              <p:cNvSpPr txBox="1"/>
              <p:nvPr/>
            </p:nvSpPr>
            <p:spPr>
              <a:xfrm>
                <a:off x="121407" y="2822678"/>
                <a:ext cx="1907573" cy="374398"/>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66FF33"/>
                          </a:solidFill>
                          <a:latin typeface="Cambria Math" panose="02040503050406030204" pitchFamily="18" charset="0"/>
                        </a:rPr>
                        <m:t>𝐸</m:t>
                      </m:r>
                      <m:r>
                        <a:rPr lang="en-US" sz="2400" i="1">
                          <a:solidFill>
                            <a:schemeClr val="bg1"/>
                          </a:solidFill>
                          <a:latin typeface="Cambria Math" panose="02040503050406030204" pitchFamily="18" charset="0"/>
                        </a:rPr>
                        <m:t>∝</m:t>
                      </m:r>
                      <m:d>
                        <m:dPr>
                          <m:ctrlPr>
                            <a:rPr lang="en-US" sz="2400" b="1"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d>
                      <m:r>
                        <a:rPr lang="en-US" sz="2400" b="1" i="1">
                          <a:solidFill>
                            <a:schemeClr val="bg1"/>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rPr>
                        <m:t>𝐿</m:t>
                      </m:r>
                    </m:oMath>
                  </m:oMathPara>
                </a14:m>
                <a:endParaRPr lang="en-US" sz="2400" dirty="0">
                  <a:solidFill>
                    <a:schemeClr val="bg1"/>
                  </a:solidFill>
                </a:endParaRPr>
              </a:p>
            </p:txBody>
          </p:sp>
        </mc:Choice>
        <mc:Fallback xmlns="">
          <p:sp>
            <p:nvSpPr>
              <p:cNvPr id="16" name="TextBox 15">
                <a:extLst>
                  <a:ext uri="{FF2B5EF4-FFF2-40B4-BE49-F238E27FC236}">
                    <a16:creationId xmlns:a16="http://schemas.microsoft.com/office/drawing/2014/main" id="{E6DF66BC-3BCB-4DBE-B26F-F766C84DBCB1}"/>
                  </a:ext>
                </a:extLst>
              </p:cNvPr>
              <p:cNvSpPr txBox="1">
                <a:spLocks noRot="1" noChangeAspect="1" noMove="1" noResize="1" noEditPoints="1" noAdjustHandles="1" noChangeArrowheads="1" noChangeShapeType="1" noTextEdit="1"/>
              </p:cNvSpPr>
              <p:nvPr/>
            </p:nvSpPr>
            <p:spPr>
              <a:xfrm>
                <a:off x="121407" y="2822678"/>
                <a:ext cx="1907573" cy="374398"/>
              </a:xfrm>
              <a:prstGeom prst="rect">
                <a:avLst/>
              </a:prstGeom>
              <a:blipFill>
                <a:blip r:embed="rId10"/>
                <a:stretch>
                  <a:fillRect l="-3514" t="-22951" r="-2875" b="-29508"/>
                </a:stretch>
              </a:blipFill>
            </p:spPr>
            <p:txBody>
              <a:bodyPr/>
              <a:lstStyle/>
              <a:p>
                <a:r>
                  <a:rPr lang="en-US">
                    <a:noFill/>
                  </a:rPr>
                  <a:t> </a:t>
                </a:r>
              </a:p>
            </p:txBody>
          </p:sp>
        </mc:Fallback>
      </mc:AlternateContent>
    </p:spTree>
    <p:extLst>
      <p:ext uri="{BB962C8B-B14F-4D97-AF65-F5344CB8AC3E}">
        <p14:creationId xmlns:p14="http://schemas.microsoft.com/office/powerpoint/2010/main" val="1499000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5" name="TextBox 14"/>
              <p:cNvSpPr txBox="1"/>
              <p:nvPr/>
            </p:nvSpPr>
            <p:spPr>
              <a:xfrm>
                <a:off x="56842" y="1470027"/>
                <a:ext cx="8078750" cy="7551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66FF33"/>
                          </a:solidFill>
                          <a:latin typeface="Cambria Math" panose="02040503050406030204" pitchFamily="18" charset="0"/>
                        </a:rPr>
                        <m:t>𝐸</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𝒚</m:t>
                          </m:r>
                        </m:e>
                      </m:d>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r>
                            <a:rPr lang="en-US" sz="2400" i="1">
                              <a:solidFill>
                                <a:srgbClr val="00B0F0"/>
                              </a:solidFill>
                              <a:latin typeface="Cambria Math" panose="02040503050406030204" pitchFamily="18" charset="0"/>
                            </a:rPr>
                            <m:t>𝕋</m:t>
                          </m:r>
                        </m:sub>
                        <m:sup/>
                        <m:e>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func>
                          <m:d>
                            <m:dPr>
                              <m:ctrlPr>
                                <a:rPr lang="en-US" sz="2400" i="1">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𝐿</m:t>
                              </m:r>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d>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𝒚</m:t>
                              </m:r>
                            </m:e>
                          </m:d>
                          <m:r>
                            <m:rPr>
                              <m:sty m:val="p"/>
                            </m:rPr>
                            <a:rPr lang="en-US" sz="2400">
                              <a:solidFill>
                                <a:schemeClr val="bg1"/>
                              </a:solidFill>
                              <a:latin typeface="Cambria Math" panose="02040503050406030204" pitchFamily="18" charset="0"/>
                            </a:rPr>
                            <m:t>d</m:t>
                          </m:r>
                          <m:r>
                            <a:rPr lang="en-US" sz="2400" b="1" i="1">
                              <a:solidFill>
                                <a:srgbClr val="00B0F0"/>
                              </a:solidFill>
                              <a:latin typeface="Cambria Math" panose="02040503050406030204" pitchFamily="18" charset="0"/>
                            </a:rPr>
                            <m:t>𝑻</m:t>
                          </m:r>
                        </m:e>
                      </m:nary>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d>
                            <m:dPr>
                              <m:ctrlPr>
                                <a:rPr lang="en-US" sz="2400" b="1"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d>
                          <m:d>
                            <m:dPr>
                              <m:ctrlPr>
                                <a:rPr lang="en-US" sz="2400" b="1"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𝜟</m:t>
                              </m:r>
                            </m:e>
                          </m:d>
                          <m:r>
                            <a:rPr lang="en-US" sz="2400" i="1">
                              <a:solidFill>
                                <a:srgbClr val="FF0000"/>
                              </a:solidFill>
                              <a:latin typeface="Cambria Math" panose="02040503050406030204" pitchFamily="18" charset="0"/>
                            </a:rPr>
                            <m:t>𝐿</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𝒚</m:t>
                              </m:r>
                              <m:r>
                                <a:rPr lang="en-US" sz="2400">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𝜟</m:t>
                              </m:r>
                            </m:e>
                          </m:d>
                          <m:r>
                            <m:rPr>
                              <m:sty m:val="p"/>
                            </m:rPr>
                            <a:rPr lang="en-US" sz="2400">
                              <a:solidFill>
                                <a:schemeClr val="bg1"/>
                              </a:solidFill>
                              <a:latin typeface="Cambria Math" panose="02040503050406030204" pitchFamily="18" charset="0"/>
                            </a:rPr>
                            <m:t>d</m:t>
                          </m:r>
                          <m:r>
                            <a:rPr lang="en-US" sz="2400" b="1" i="1">
                              <a:solidFill>
                                <a:srgbClr val="00B0F0"/>
                              </a:solidFill>
                              <a:latin typeface="Cambria Math" panose="02040503050406030204" pitchFamily="18" charset="0"/>
                            </a:rPr>
                            <m:t>𝜟</m:t>
                          </m:r>
                        </m:e>
                      </m:nary>
                    </m:oMath>
                  </m:oMathPara>
                </a14:m>
                <a:endParaRPr lang="en-US" sz="2400" dirty="0">
                  <a:solidFill>
                    <a:schemeClr val="bg1"/>
                  </a:solidFill>
                </a:endParaRPr>
              </a:p>
            </p:txBody>
          </p:sp>
        </mc:Choice>
        <mc:Fallback>
          <p:sp>
            <p:nvSpPr>
              <p:cNvPr id="15" name="TextBox 14"/>
              <p:cNvSpPr txBox="1">
                <a:spLocks noRot="1" noChangeAspect="1" noMove="1" noResize="1" noEditPoints="1" noAdjustHandles="1" noChangeArrowheads="1" noChangeShapeType="1" noTextEdit="1"/>
              </p:cNvSpPr>
              <p:nvPr/>
            </p:nvSpPr>
            <p:spPr>
              <a:xfrm>
                <a:off x="56842" y="1470027"/>
                <a:ext cx="8078750" cy="75514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itle 1">
                <a:extLst>
                  <a:ext uri="{FF2B5EF4-FFF2-40B4-BE49-F238E27FC236}">
                    <a16:creationId xmlns:a16="http://schemas.microsoft.com/office/drawing/2014/main" id="{C112A0C7-6C59-4610-AEAF-359BC2788EF3}"/>
                  </a:ext>
                </a:extLst>
              </p:cNvPr>
              <p:cNvSpPr txBox="1">
                <a:spLocks/>
              </p:cNvSpPr>
              <p:nvPr/>
            </p:nvSpPr>
            <p:spPr>
              <a:xfrm>
                <a:off x="0" y="2"/>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Translation</a:t>
                </a:r>
              </a:p>
              <a:p>
                <a:pPr lvl="0" algn="ctr">
                  <a:spcBef>
                    <a:spcPct val="0"/>
                  </a:spcBef>
                  <a:defRPr/>
                </a:pPr>
                <a14:m>
                  <m:oMathPara xmlns:m="http://schemas.openxmlformats.org/officeDocument/2006/math">
                    <m:oMathParaPr>
                      <m:jc m:val="centerGroup"/>
                    </m:oMathParaPr>
                    <m:oMath xmlns:m="http://schemas.openxmlformats.org/officeDocument/2006/math">
                      <m:r>
                        <a:rPr lang="en-US" sz="3600" b="1" i="1">
                          <a:solidFill>
                            <a:srgbClr val="00B0F0"/>
                          </a:solidFill>
                          <a:latin typeface="Cambria Math" panose="02040503050406030204" pitchFamily="18" charset="0"/>
                        </a:rPr>
                        <m:t>𝑻</m:t>
                      </m:r>
                      <m:d>
                        <m:dPr>
                          <m:ctrlPr>
                            <a:rPr lang="en-US" sz="3600" i="1">
                              <a:solidFill>
                                <a:schemeClr val="bg1"/>
                              </a:solidFill>
                              <a:latin typeface="Cambria Math" panose="02040503050406030204" pitchFamily="18" charset="0"/>
                            </a:rPr>
                          </m:ctrlPr>
                        </m:dPr>
                        <m:e>
                          <m:r>
                            <a:rPr lang="en-US" sz="3600" b="1" i="1">
                              <a:solidFill>
                                <a:schemeClr val="bg1"/>
                              </a:solidFill>
                              <a:latin typeface="Cambria Math" panose="02040503050406030204" pitchFamily="18" charset="0"/>
                            </a:rPr>
                            <m:t>𝒙</m:t>
                          </m:r>
                        </m:e>
                      </m:d>
                      <m:r>
                        <a:rPr lang="en-US" sz="3600" b="1" i="1">
                          <a:solidFill>
                            <a:schemeClr val="bg1"/>
                          </a:solidFill>
                          <a:latin typeface="Cambria Math" panose="02040503050406030204" pitchFamily="18" charset="0"/>
                        </a:rPr>
                        <m:t>=</m:t>
                      </m:r>
                      <m:r>
                        <a:rPr lang="en-US" sz="3600" b="1" i="1">
                          <a:solidFill>
                            <a:schemeClr val="bg1"/>
                          </a:solidFill>
                          <a:latin typeface="Cambria Math" panose="02040503050406030204" pitchFamily="18" charset="0"/>
                        </a:rPr>
                        <m:t>𝒙</m:t>
                      </m:r>
                      <m:r>
                        <a:rPr lang="en-US" sz="3600">
                          <a:solidFill>
                            <a:schemeClr val="bg1"/>
                          </a:solidFill>
                          <a:latin typeface="Cambria Math" panose="02040503050406030204" pitchFamily="18" charset="0"/>
                        </a:rPr>
                        <m:t>−</m:t>
                      </m:r>
                      <m:r>
                        <a:rPr lang="en-US" sz="3600" b="1" i="1">
                          <a:solidFill>
                            <a:srgbClr val="00B0F0"/>
                          </a:solidFill>
                          <a:latin typeface="Cambria Math" panose="02040503050406030204" pitchFamily="18" charset="0"/>
                        </a:rPr>
                        <m:t>𝜟</m:t>
                      </m:r>
                    </m:oMath>
                  </m:oMathPara>
                </a14:m>
                <a:endParaRPr lang="en-US" sz="3600" b="1" i="1" spc="150" dirty="0">
                  <a:ln w="11430"/>
                  <a:solidFill>
                    <a:srgbClr val="F8F8F8"/>
                  </a:solidFill>
                </a:endParaRPr>
              </a:p>
            </p:txBody>
          </p:sp>
        </mc:Choice>
        <mc:Fallback xmlns="">
          <p:sp>
            <p:nvSpPr>
              <p:cNvPr id="12" name="Title 1">
                <a:extLst>
                  <a:ext uri="{FF2B5EF4-FFF2-40B4-BE49-F238E27FC236}">
                    <a16:creationId xmlns:a16="http://schemas.microsoft.com/office/drawing/2014/main" id="{C112A0C7-6C59-4610-AEAF-359BC2788EF3}"/>
                  </a:ext>
                </a:extLst>
              </p:cNvPr>
              <p:cNvSpPr txBox="1">
                <a:spLocks noRot="1" noChangeAspect="1" noMove="1" noResize="1" noEditPoints="1" noAdjustHandles="1" noChangeArrowheads="1" noChangeShapeType="1" noTextEdit="1"/>
              </p:cNvSpPr>
              <p:nvPr/>
            </p:nvSpPr>
            <p:spPr>
              <a:xfrm>
                <a:off x="0" y="2"/>
                <a:ext cx="9144000" cy="14700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121D203-2D82-41A5-A325-649029400AD3}"/>
                  </a:ext>
                </a:extLst>
              </p:cNvPr>
              <p:cNvSpPr txBox="1"/>
              <p:nvPr/>
            </p:nvSpPr>
            <p:spPr>
              <a:xfrm>
                <a:off x="66890" y="3837033"/>
                <a:ext cx="5319533" cy="374398"/>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func>
                      <m:r>
                        <a:rPr lang="en-US" sz="2400" i="1">
                          <a:solidFill>
                            <a:schemeClr val="bg1"/>
                          </a:solidFill>
                          <a:latin typeface="Cambria Math" panose="02040503050406030204" pitchFamily="18" charset="0"/>
                        </a:rPr>
                        <m:t>∝</m:t>
                      </m:r>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e>
                              <m:r>
                                <a:rPr lang="en-US" sz="2400" b="1" i="1">
                                  <a:solidFill>
                                    <a:srgbClr val="00B0F0"/>
                                  </a:solidFill>
                                  <a:latin typeface="Cambria Math" panose="02040503050406030204" pitchFamily="18" charset="0"/>
                                </a:rPr>
                                <m:t>𝑻</m:t>
                              </m:r>
                            </m:e>
                          </m:d>
                        </m:e>
                      </m:func>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d>
                        </m:e>
                      </m:func>
                      <m:r>
                        <a:rPr lang="en-US" sz="2400" i="1">
                          <a:solidFill>
                            <a:schemeClr val="bg1"/>
                          </a:solidFill>
                          <a:latin typeface="Cambria Math" panose="02040503050406030204" pitchFamily="18" charset="0"/>
                        </a:rPr>
                        <m:t>∝</m:t>
                      </m:r>
                      <m:d>
                        <m:dPr>
                          <m:ctrlPr>
                            <a:rPr lang="en-US" sz="2400" b="1"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d>
                      <m:d>
                        <m:dPr>
                          <m:ctrlPr>
                            <a:rPr lang="en-US" sz="2400" b="1"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𝜟</m:t>
                          </m:r>
                        </m:e>
                      </m:d>
                    </m:oMath>
                  </m:oMathPara>
                </a14:m>
                <a:endParaRPr lang="en-US" sz="2400" dirty="0">
                  <a:solidFill>
                    <a:schemeClr val="bg1"/>
                  </a:solidFill>
                </a:endParaRPr>
              </a:p>
            </p:txBody>
          </p:sp>
        </mc:Choice>
        <mc:Fallback xmlns="">
          <p:sp>
            <p:nvSpPr>
              <p:cNvPr id="9" name="TextBox 8">
                <a:extLst>
                  <a:ext uri="{FF2B5EF4-FFF2-40B4-BE49-F238E27FC236}">
                    <a16:creationId xmlns:a16="http://schemas.microsoft.com/office/drawing/2014/main" id="{7121D203-2D82-41A5-A325-649029400AD3}"/>
                  </a:ext>
                </a:extLst>
              </p:cNvPr>
              <p:cNvSpPr txBox="1">
                <a:spLocks noRot="1" noChangeAspect="1" noMove="1" noResize="1" noEditPoints="1" noAdjustHandles="1" noChangeArrowheads="1" noChangeShapeType="1" noTextEdit="1"/>
              </p:cNvSpPr>
              <p:nvPr/>
            </p:nvSpPr>
            <p:spPr>
              <a:xfrm>
                <a:off x="66890" y="3837033"/>
                <a:ext cx="5319533" cy="374398"/>
              </a:xfrm>
              <a:prstGeom prst="rect">
                <a:avLst/>
              </a:prstGeom>
              <a:blipFill>
                <a:blip r:embed="rId5"/>
                <a:stretch>
                  <a:fillRect l="-916" t="-22581" b="-274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B3CFB3C-2909-47E1-A594-279A51651D21}"/>
                  </a:ext>
                </a:extLst>
              </p:cNvPr>
              <p:cNvSpPr txBox="1"/>
              <p:nvPr/>
            </p:nvSpPr>
            <p:spPr>
              <a:xfrm>
                <a:off x="15276" y="4851606"/>
                <a:ext cx="8916735" cy="7551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e>
                              <m:r>
                                <a:rPr lang="en-US" sz="2400" b="1" i="1">
                                  <a:solidFill>
                                    <a:srgbClr val="00B0F0"/>
                                  </a:solidFill>
                                  <a:latin typeface="Cambria Math" panose="02040503050406030204" pitchFamily="18" charset="0"/>
                                </a:rPr>
                                <m:t>𝑻</m:t>
                              </m:r>
                            </m:e>
                          </m:d>
                        </m:e>
                      </m:func>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r>
                            <a:rPr lang="en-US" sz="2400" i="1">
                              <a:solidFill>
                                <a:srgbClr val="66FF33"/>
                              </a:solidFill>
                              <a:latin typeface="Cambria Math" panose="02040503050406030204" pitchFamily="18" charset="0"/>
                            </a:rPr>
                            <m:t>𝐼</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d>
                            <m:dPr>
                              <m:ctrlPr>
                                <a:rPr lang="en-US" sz="2400" i="1">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𝐽</m:t>
                              </m:r>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d>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r>
                            <m:rPr>
                              <m:sty m:val="p"/>
                            </m:rPr>
                            <a:rPr lang="en-US" sz="2400">
                              <a:solidFill>
                                <a:schemeClr val="bg1"/>
                              </a:solidFill>
                              <a:latin typeface="Cambria Math" panose="02040503050406030204" pitchFamily="18" charset="0"/>
                            </a:rPr>
                            <m:t>d</m:t>
                          </m:r>
                          <m:r>
                            <a:rPr lang="en-US" sz="2400" b="1" i="1">
                              <a:solidFill>
                                <a:schemeClr val="bg1"/>
                              </a:solidFill>
                              <a:latin typeface="Cambria Math" panose="02040503050406030204" pitchFamily="18" charset="0"/>
                            </a:rPr>
                            <m:t>𝒙</m:t>
                          </m:r>
                        </m:e>
                      </m:nary>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r>
                            <a:rPr lang="en-US" sz="2400" i="1">
                              <a:solidFill>
                                <a:srgbClr val="66FF33"/>
                              </a:solidFill>
                              <a:latin typeface="Cambria Math" panose="02040503050406030204" pitchFamily="18" charset="0"/>
                            </a:rPr>
                            <m:t>𝐼</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r>
                            <a:rPr lang="en-US" sz="2400" i="1">
                              <a:solidFill>
                                <a:srgbClr val="FF0000"/>
                              </a:solidFill>
                              <a:latin typeface="Cambria Math" panose="02040503050406030204" pitchFamily="18" charset="0"/>
                            </a:rPr>
                            <m:t>𝐽</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r>
                                <a:rPr lang="en-US" sz="2400">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𝜟</m:t>
                              </m:r>
                            </m:e>
                          </m:d>
                          <m:r>
                            <m:rPr>
                              <m:sty m:val="p"/>
                            </m:rPr>
                            <a:rPr lang="en-US" sz="2400">
                              <a:solidFill>
                                <a:schemeClr val="bg1"/>
                              </a:solidFill>
                              <a:latin typeface="Cambria Math" panose="02040503050406030204" pitchFamily="18" charset="0"/>
                            </a:rPr>
                            <m:t>d</m:t>
                          </m:r>
                          <m:r>
                            <a:rPr lang="en-US" sz="2400" b="1" i="1">
                              <a:solidFill>
                                <a:schemeClr val="bg1"/>
                              </a:solidFill>
                              <a:latin typeface="Cambria Math" panose="02040503050406030204" pitchFamily="18" charset="0"/>
                            </a:rPr>
                            <m:t>𝒙</m:t>
                          </m:r>
                        </m:e>
                      </m:nary>
                      <m:r>
                        <a:rPr lang="en-US" sz="2400" b="1" i="1">
                          <a:solidFill>
                            <a:schemeClr val="bg1"/>
                          </a:solidFill>
                          <a:latin typeface="Cambria Math" panose="02040503050406030204" pitchFamily="18" charset="0"/>
                        </a:rPr>
                        <m:t>=</m:t>
                      </m:r>
                      <m:d>
                        <m:dPr>
                          <m:ctrlPr>
                            <a:rPr lang="en-US" sz="2400" b="1"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d>
                      <m:d>
                        <m:dPr>
                          <m:ctrlPr>
                            <a:rPr lang="en-US" sz="2400" b="1"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𝜟</m:t>
                          </m:r>
                        </m:e>
                      </m:d>
                    </m:oMath>
                  </m:oMathPara>
                </a14:m>
                <a:endParaRPr lang="en-US" sz="2400" dirty="0">
                  <a:solidFill>
                    <a:schemeClr val="bg1"/>
                  </a:solidFill>
                </a:endParaRPr>
              </a:p>
            </p:txBody>
          </p:sp>
        </mc:Choice>
        <mc:Fallback xmlns="">
          <p:sp>
            <p:nvSpPr>
              <p:cNvPr id="10" name="TextBox 9">
                <a:extLst>
                  <a:ext uri="{FF2B5EF4-FFF2-40B4-BE49-F238E27FC236}">
                    <a16:creationId xmlns:a16="http://schemas.microsoft.com/office/drawing/2014/main" id="{3B3CFB3C-2909-47E1-A594-279A51651D21}"/>
                  </a:ext>
                </a:extLst>
              </p:cNvPr>
              <p:cNvSpPr txBox="1">
                <a:spLocks noRot="1" noChangeAspect="1" noMove="1" noResize="1" noEditPoints="1" noAdjustHandles="1" noChangeArrowheads="1" noChangeShapeType="1" noTextEdit="1"/>
              </p:cNvSpPr>
              <p:nvPr/>
            </p:nvSpPr>
            <p:spPr>
              <a:xfrm>
                <a:off x="15276" y="4851606"/>
                <a:ext cx="8916735" cy="75514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0">
                    <a:tc>
                      <a:txBody>
                        <a:bodyPr/>
                        <a:lstStyle/>
                        <a:p>
                          <a:pPr defTabSz="346075"/>
                          <a14:m>
                            <m:oMath xmlns:m="http://schemas.openxmlformats.org/officeDocument/2006/math">
                              <m:r>
                                <a:rPr lang="en-US" b="0" i="1" smtClean="0">
                                  <a:solidFill>
                                    <a:srgbClr val="66FF33"/>
                                  </a:solidFill>
                                  <a:latin typeface="Cambria Math" panose="02040503050406030204" pitchFamily="18" charset="0"/>
                                </a:rPr>
                                <m:t>𝐼</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𝐽</m:t>
                              </m:r>
                            </m:oMath>
                          </a14:m>
                          <a:r>
                            <a:rPr lang="en-US" b="0" dirty="0">
                              <a:solidFill>
                                <a:schemeClr val="bg1"/>
                              </a:solidFill>
                            </a:rPr>
                            <a:t>:</a:t>
                          </a:r>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1" i="1" smtClean="0">
                                  <a:solidFill>
                                    <a:srgbClr val="00B0F0"/>
                                  </a:solidFill>
                                  <a:latin typeface="Cambria Math" panose="02040503050406030204" pitchFamily="18" charset="0"/>
                                </a:rPr>
                                <m:t>𝑻</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Choice>
        <mc:Fallback xmlns="">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7"/>
                          <a:stretch>
                            <a:fillRect t="-28889" r="-491176" b="-251111"/>
                          </a:stretch>
                        </a:blip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274320">
                    <a:tc>
                      <a:txBody>
                        <a:bodyPr/>
                        <a:lstStyle/>
                        <a:p>
                          <a:endParaRPr lang="en-US"/>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7"/>
                          <a:stretch>
                            <a:fillRect t="-128889" r="-491176" b="-151111"/>
                          </a:stretch>
                        </a:blip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t="-228889" r="-491176" b="-51111"/>
                          </a:stretch>
                        </a:blip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𝐿</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66FF33"/>
                                  </a:solidFill>
                                  <a:latin typeface="Cambria Math" panose="02040503050406030204" pitchFamily="18" charset="0"/>
                                </a:rPr>
                                <m:t>𝐸</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Choice>
        <mc:Fallback xmlns="">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8"/>
                          <a:stretch>
                            <a:fillRect t="-28889" r="-294444" b="-151111"/>
                          </a:stretch>
                        </a:blip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8"/>
                          <a:stretch>
                            <a:fillRect t="-128889" r="-294444" b="-51111"/>
                          </a:stretch>
                        </a:blip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nvPr>
            </p:nvGraphicFramePr>
            <p:xfrm>
              <a:off x="7423220" y="6305550"/>
              <a:ext cx="1720780" cy="55245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sz="1800" b="0" i="1" smtClean="0">
                                      <a:solidFill>
                                        <a:srgbClr val="FF0000"/>
                                      </a:solidFill>
                                      <a:latin typeface="Cambria Math" panose="02040503050406030204" pitchFamily="18" charset="0"/>
                                    </a:rPr>
                                  </m:ctrlPr>
                                </m:accPr>
                                <m:e>
                                  <m:r>
                                    <a:rPr lang="en-US" sz="1800" i="1">
                                      <a:solidFill>
                                        <a:srgbClr val="FF0000"/>
                                      </a:solidFill>
                                      <a:latin typeface="Cambria Math" panose="02040503050406030204" pitchFamily="18" charset="0"/>
                                    </a:rPr>
                                    <m:t>𝐽</m:t>
                                  </m:r>
                                </m:e>
                              </m:acc>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14:m>
                            <m:oMathPara xmlns:m="http://schemas.openxmlformats.org/officeDocument/2006/math">
                              <m:oMathParaPr>
                                <m:jc m:val="left"/>
                              </m:oMathParaPr>
                              <m:oMath xmlns:m="http://schemas.openxmlformats.org/officeDocument/2006/math">
                                <m:r>
                                  <a:rPr lang="en-US" sz="1800" i="1" smtClean="0">
                                    <a:solidFill>
                                      <a:srgbClr val="FF0000"/>
                                    </a:solidFill>
                                    <a:latin typeface="Cambria Math" panose="02040503050406030204" pitchFamily="18" charset="0"/>
                                  </a:rPr>
                                  <m:t>𝐽</m:t>
                                </m:r>
                                <m:d>
                                  <m:dPr>
                                    <m:ctrlPr>
                                      <a:rPr lang="en-US" sz="1800" i="1" smtClean="0">
                                        <a:solidFill>
                                          <a:schemeClr val="bg1"/>
                                        </a:solidFill>
                                        <a:latin typeface="Cambria Math" panose="02040503050406030204" pitchFamily="18" charset="0"/>
                                      </a:rPr>
                                    </m:ctrlPr>
                                  </m:dPr>
                                  <m:e>
                                    <m:r>
                                      <a:rPr lang="en-US" sz="1800" b="0" i="0" smtClean="0">
                                        <a:solidFill>
                                          <a:schemeClr val="bg1"/>
                                        </a:solidFill>
                                        <a:latin typeface="Cambria Math" panose="02040503050406030204" pitchFamily="18" charset="0"/>
                                      </a:rPr>
                                      <m:t>−</m:t>
                                    </m:r>
                                    <m:r>
                                      <a:rPr lang="en-US" sz="1800" b="1" i="1">
                                        <a:solidFill>
                                          <a:schemeClr val="bg1"/>
                                        </a:solidFill>
                                        <a:latin typeface="Cambria Math" panose="02040503050406030204" pitchFamily="18" charset="0"/>
                                      </a:rPr>
                                      <m:t>𝒙</m:t>
                                    </m:r>
                                  </m:e>
                                </m:d>
                              </m:oMath>
                            </m:oMathPara>
                          </a14:m>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427306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b="1" i="1" smtClean="0">
                                  <a:solidFill>
                                    <a:srgbClr val="00B0F0"/>
                                  </a:solidFill>
                                  <a:latin typeface="Cambria Math" panose="02040503050406030204" pitchFamily="18" charset="0"/>
                                </a:rPr>
                                <m:t>𝜟</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Shift</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Choice>
        <mc:Fallback xmlns="">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nvPr>
            </p:nvGraphicFramePr>
            <p:xfrm>
              <a:off x="7423220" y="6305550"/>
              <a:ext cx="1720780" cy="55245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813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t="-26087" r="-298592" b="-147826"/>
                          </a:stretch>
                        </a:blipFill>
                      </a:tcPr>
                    </a:tc>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l="-33491" t="-26087" b="-147826"/>
                          </a:stretch>
                        </a:blipFill>
                      </a:tcPr>
                    </a:tc>
                    <a:extLst>
                      <a:ext uri="{0D108BD9-81ED-4DB2-BD59-A6C34878D82A}">
                        <a16:rowId xmlns:a16="http://schemas.microsoft.com/office/drawing/2014/main" val="2764273060"/>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t="-128889" r="-298592" b="-51111"/>
                          </a:stretch>
                        </a:blipFill>
                      </a:tcPr>
                    </a:tc>
                    <a:tc>
                      <a:txBody>
                        <a:bodyPr/>
                        <a:lstStyle/>
                        <a:p>
                          <a:r>
                            <a:rPr lang="en-US" b="0" dirty="0">
                              <a:solidFill>
                                <a:srgbClr val="FFFF00"/>
                              </a:solidFill>
                            </a:rPr>
                            <a:t>Shift</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6DF66BC-3BCB-4DBE-B26F-F766C84DBCB1}"/>
                  </a:ext>
                </a:extLst>
              </p:cNvPr>
              <p:cNvSpPr txBox="1"/>
              <p:nvPr/>
            </p:nvSpPr>
            <p:spPr>
              <a:xfrm>
                <a:off x="104872" y="2822678"/>
                <a:ext cx="3554626" cy="374398"/>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66FF33"/>
                          </a:solidFill>
                          <a:latin typeface="Cambria Math" panose="02040503050406030204" pitchFamily="18" charset="0"/>
                        </a:rPr>
                        <m:t>𝐸</m:t>
                      </m:r>
                      <m:r>
                        <a:rPr lang="en-US" sz="2400" i="1">
                          <a:solidFill>
                            <a:schemeClr val="bg1"/>
                          </a:solidFill>
                          <a:latin typeface="Cambria Math" panose="02040503050406030204" pitchFamily="18" charset="0"/>
                        </a:rPr>
                        <m:t>∝</m:t>
                      </m:r>
                      <m:d>
                        <m:dPr>
                          <m:ctrlPr>
                            <a:rPr lang="en-US" sz="2400" b="1"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d>
                      <m:r>
                        <a:rPr lang="en-US" sz="2400" b="1" i="1">
                          <a:solidFill>
                            <a:schemeClr val="bg1"/>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rPr>
                        <m:t>𝐿</m:t>
                      </m:r>
                      <m:r>
                        <a:rPr lang="en-US" sz="2400" i="1">
                          <a:solidFill>
                            <a:schemeClr val="bg1"/>
                          </a:solidFill>
                          <a:latin typeface="Cambria Math" panose="02040503050406030204" pitchFamily="18" charset="0"/>
                        </a:rPr>
                        <m:t>=</m:t>
                      </m:r>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d>
                        <m:dPr>
                          <m:ctrlPr>
                            <a:rPr lang="en-US" sz="2400" b="1" i="1">
                              <a:solidFill>
                                <a:schemeClr val="bg1"/>
                              </a:solidFill>
                              <a:latin typeface="Cambria Math" panose="02040503050406030204" pitchFamily="18" charset="0"/>
                              <a:ea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r>
                            <a:rPr lang="en-US" sz="2400" b="1" i="1">
                              <a:solidFill>
                                <a:schemeClr val="bg1"/>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rPr>
                            <m:t>𝐿</m:t>
                          </m:r>
                        </m:e>
                      </m:d>
                    </m:oMath>
                  </m:oMathPara>
                </a14:m>
                <a:endParaRPr lang="en-US" sz="2400" dirty="0">
                  <a:solidFill>
                    <a:schemeClr val="bg1"/>
                  </a:solidFill>
                </a:endParaRPr>
              </a:p>
            </p:txBody>
          </p:sp>
        </mc:Choice>
        <mc:Fallback xmlns="">
          <p:sp>
            <p:nvSpPr>
              <p:cNvPr id="16" name="TextBox 15">
                <a:extLst>
                  <a:ext uri="{FF2B5EF4-FFF2-40B4-BE49-F238E27FC236}">
                    <a16:creationId xmlns:a16="http://schemas.microsoft.com/office/drawing/2014/main" id="{E6DF66BC-3BCB-4DBE-B26F-F766C84DBCB1}"/>
                  </a:ext>
                </a:extLst>
              </p:cNvPr>
              <p:cNvSpPr txBox="1">
                <a:spLocks noRot="1" noChangeAspect="1" noMove="1" noResize="1" noEditPoints="1" noAdjustHandles="1" noChangeArrowheads="1" noChangeShapeType="1" noTextEdit="1"/>
              </p:cNvSpPr>
              <p:nvPr/>
            </p:nvSpPr>
            <p:spPr>
              <a:xfrm>
                <a:off x="104872" y="2822678"/>
                <a:ext cx="3554626" cy="374398"/>
              </a:xfrm>
              <a:prstGeom prst="rect">
                <a:avLst/>
              </a:prstGeom>
              <a:blipFill>
                <a:blip r:embed="rId10"/>
                <a:stretch>
                  <a:fillRect l="-1544" t="-22951" b="-29508"/>
                </a:stretch>
              </a:blipFill>
            </p:spPr>
            <p:txBody>
              <a:bodyPr/>
              <a:lstStyle/>
              <a:p>
                <a:r>
                  <a:rPr lang="en-US">
                    <a:noFill/>
                  </a:rPr>
                  <a:t> </a:t>
                </a:r>
              </a:p>
            </p:txBody>
          </p:sp>
        </mc:Fallback>
      </mc:AlternateContent>
    </p:spTree>
    <p:extLst>
      <p:ext uri="{BB962C8B-B14F-4D97-AF65-F5344CB8AC3E}">
        <p14:creationId xmlns:p14="http://schemas.microsoft.com/office/powerpoint/2010/main" val="3138667823"/>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5" name="TextBox 14"/>
              <p:cNvSpPr txBox="1"/>
              <p:nvPr/>
            </p:nvSpPr>
            <p:spPr>
              <a:xfrm>
                <a:off x="56842" y="1470027"/>
                <a:ext cx="8078750" cy="7551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66FF33"/>
                          </a:solidFill>
                          <a:latin typeface="Cambria Math" panose="02040503050406030204" pitchFamily="18" charset="0"/>
                        </a:rPr>
                        <m:t>𝐸</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𝒚</m:t>
                          </m:r>
                        </m:e>
                      </m:d>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r>
                            <a:rPr lang="en-US" sz="2400" i="1">
                              <a:solidFill>
                                <a:srgbClr val="00B0F0"/>
                              </a:solidFill>
                              <a:latin typeface="Cambria Math" panose="02040503050406030204" pitchFamily="18" charset="0"/>
                            </a:rPr>
                            <m:t>𝕋</m:t>
                          </m:r>
                        </m:sub>
                        <m:sup/>
                        <m:e>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func>
                          <m:d>
                            <m:dPr>
                              <m:ctrlPr>
                                <a:rPr lang="en-US" sz="2400" i="1">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𝐿</m:t>
                              </m:r>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d>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𝒚</m:t>
                              </m:r>
                            </m:e>
                          </m:d>
                          <m:r>
                            <m:rPr>
                              <m:sty m:val="p"/>
                            </m:rPr>
                            <a:rPr lang="en-US" sz="2400">
                              <a:solidFill>
                                <a:schemeClr val="bg1"/>
                              </a:solidFill>
                              <a:latin typeface="Cambria Math" panose="02040503050406030204" pitchFamily="18" charset="0"/>
                            </a:rPr>
                            <m:t>d</m:t>
                          </m:r>
                          <m:r>
                            <a:rPr lang="en-US" sz="2400" b="1" i="1">
                              <a:solidFill>
                                <a:srgbClr val="00B0F0"/>
                              </a:solidFill>
                              <a:latin typeface="Cambria Math" panose="02040503050406030204" pitchFamily="18" charset="0"/>
                            </a:rPr>
                            <m:t>𝑻</m:t>
                          </m:r>
                        </m:e>
                      </m:nary>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d>
                            <m:dPr>
                              <m:ctrlPr>
                                <a:rPr lang="en-US" sz="2400" b="1"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d>
                          <m:d>
                            <m:dPr>
                              <m:ctrlPr>
                                <a:rPr lang="en-US" sz="2400" b="1"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𝜟</m:t>
                              </m:r>
                            </m:e>
                          </m:d>
                          <m:r>
                            <a:rPr lang="en-US" sz="2400" i="1">
                              <a:solidFill>
                                <a:srgbClr val="FF0000"/>
                              </a:solidFill>
                              <a:latin typeface="Cambria Math" panose="02040503050406030204" pitchFamily="18" charset="0"/>
                            </a:rPr>
                            <m:t>𝐿</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𝒚</m:t>
                              </m:r>
                              <m:r>
                                <a:rPr lang="en-US" sz="2400">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𝜟</m:t>
                              </m:r>
                            </m:e>
                          </m:d>
                          <m:r>
                            <m:rPr>
                              <m:sty m:val="p"/>
                            </m:rPr>
                            <a:rPr lang="en-US" sz="2400">
                              <a:solidFill>
                                <a:schemeClr val="bg1"/>
                              </a:solidFill>
                              <a:latin typeface="Cambria Math" panose="02040503050406030204" pitchFamily="18" charset="0"/>
                            </a:rPr>
                            <m:t>d</m:t>
                          </m:r>
                          <m:r>
                            <a:rPr lang="en-US" sz="2400" b="1" i="1">
                              <a:solidFill>
                                <a:srgbClr val="00B0F0"/>
                              </a:solidFill>
                              <a:latin typeface="Cambria Math" panose="02040503050406030204" pitchFamily="18" charset="0"/>
                            </a:rPr>
                            <m:t>𝜟</m:t>
                          </m:r>
                        </m:e>
                      </m:nary>
                    </m:oMath>
                  </m:oMathPara>
                </a14:m>
                <a:endParaRPr lang="en-US" sz="2400" dirty="0">
                  <a:solidFill>
                    <a:schemeClr val="bg1"/>
                  </a:solidFill>
                </a:endParaRPr>
              </a:p>
            </p:txBody>
          </p:sp>
        </mc:Choice>
        <mc:Fallback>
          <p:sp>
            <p:nvSpPr>
              <p:cNvPr id="15" name="TextBox 14"/>
              <p:cNvSpPr txBox="1">
                <a:spLocks noRot="1" noChangeAspect="1" noMove="1" noResize="1" noEditPoints="1" noAdjustHandles="1" noChangeArrowheads="1" noChangeShapeType="1" noTextEdit="1"/>
              </p:cNvSpPr>
              <p:nvPr/>
            </p:nvSpPr>
            <p:spPr>
              <a:xfrm>
                <a:off x="56842" y="1470027"/>
                <a:ext cx="8078750" cy="75514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itle 1">
                <a:extLst>
                  <a:ext uri="{FF2B5EF4-FFF2-40B4-BE49-F238E27FC236}">
                    <a16:creationId xmlns:a16="http://schemas.microsoft.com/office/drawing/2014/main" id="{C112A0C7-6C59-4610-AEAF-359BC2788EF3}"/>
                  </a:ext>
                </a:extLst>
              </p:cNvPr>
              <p:cNvSpPr txBox="1">
                <a:spLocks/>
              </p:cNvSpPr>
              <p:nvPr/>
            </p:nvSpPr>
            <p:spPr>
              <a:xfrm>
                <a:off x="0" y="2"/>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Translation</a:t>
                </a:r>
              </a:p>
              <a:p>
                <a:pPr lvl="0" algn="ctr">
                  <a:spcBef>
                    <a:spcPct val="0"/>
                  </a:spcBef>
                  <a:defRPr/>
                </a:pPr>
                <a14:m>
                  <m:oMathPara xmlns:m="http://schemas.openxmlformats.org/officeDocument/2006/math">
                    <m:oMathParaPr>
                      <m:jc m:val="centerGroup"/>
                    </m:oMathParaPr>
                    <m:oMath xmlns:m="http://schemas.openxmlformats.org/officeDocument/2006/math">
                      <m:r>
                        <a:rPr lang="en-US" sz="3600" b="1" i="1">
                          <a:solidFill>
                            <a:srgbClr val="00B0F0"/>
                          </a:solidFill>
                          <a:latin typeface="Cambria Math" panose="02040503050406030204" pitchFamily="18" charset="0"/>
                        </a:rPr>
                        <m:t>𝑻</m:t>
                      </m:r>
                      <m:d>
                        <m:dPr>
                          <m:ctrlPr>
                            <a:rPr lang="en-US" sz="3600" i="1">
                              <a:solidFill>
                                <a:schemeClr val="bg1"/>
                              </a:solidFill>
                              <a:latin typeface="Cambria Math" panose="02040503050406030204" pitchFamily="18" charset="0"/>
                            </a:rPr>
                          </m:ctrlPr>
                        </m:dPr>
                        <m:e>
                          <m:r>
                            <a:rPr lang="en-US" sz="3600" b="1" i="1">
                              <a:solidFill>
                                <a:schemeClr val="bg1"/>
                              </a:solidFill>
                              <a:latin typeface="Cambria Math" panose="02040503050406030204" pitchFamily="18" charset="0"/>
                            </a:rPr>
                            <m:t>𝒙</m:t>
                          </m:r>
                        </m:e>
                      </m:d>
                      <m:r>
                        <a:rPr lang="en-US" sz="3600" b="1" i="1">
                          <a:solidFill>
                            <a:schemeClr val="bg1"/>
                          </a:solidFill>
                          <a:latin typeface="Cambria Math" panose="02040503050406030204" pitchFamily="18" charset="0"/>
                        </a:rPr>
                        <m:t>=</m:t>
                      </m:r>
                      <m:r>
                        <a:rPr lang="en-US" sz="3600" b="1" i="1">
                          <a:solidFill>
                            <a:schemeClr val="bg1"/>
                          </a:solidFill>
                          <a:latin typeface="Cambria Math" panose="02040503050406030204" pitchFamily="18" charset="0"/>
                        </a:rPr>
                        <m:t>𝒙</m:t>
                      </m:r>
                      <m:r>
                        <a:rPr lang="en-US" sz="3600">
                          <a:solidFill>
                            <a:schemeClr val="bg1"/>
                          </a:solidFill>
                          <a:latin typeface="Cambria Math" panose="02040503050406030204" pitchFamily="18" charset="0"/>
                        </a:rPr>
                        <m:t>−</m:t>
                      </m:r>
                      <m:r>
                        <a:rPr lang="en-US" sz="3600" b="1" i="1">
                          <a:solidFill>
                            <a:srgbClr val="00B0F0"/>
                          </a:solidFill>
                          <a:latin typeface="Cambria Math" panose="02040503050406030204" pitchFamily="18" charset="0"/>
                        </a:rPr>
                        <m:t>𝜟</m:t>
                      </m:r>
                    </m:oMath>
                  </m:oMathPara>
                </a14:m>
                <a:endParaRPr lang="en-US" sz="3600" b="1" i="1" spc="150" dirty="0">
                  <a:ln w="11430"/>
                  <a:solidFill>
                    <a:srgbClr val="F8F8F8"/>
                  </a:solidFill>
                </a:endParaRPr>
              </a:p>
            </p:txBody>
          </p:sp>
        </mc:Choice>
        <mc:Fallback xmlns="">
          <p:sp>
            <p:nvSpPr>
              <p:cNvPr id="12" name="Title 1">
                <a:extLst>
                  <a:ext uri="{FF2B5EF4-FFF2-40B4-BE49-F238E27FC236}">
                    <a16:creationId xmlns:a16="http://schemas.microsoft.com/office/drawing/2014/main" id="{C112A0C7-6C59-4610-AEAF-359BC2788EF3}"/>
                  </a:ext>
                </a:extLst>
              </p:cNvPr>
              <p:cNvSpPr txBox="1">
                <a:spLocks noRot="1" noChangeAspect="1" noMove="1" noResize="1" noEditPoints="1" noAdjustHandles="1" noChangeArrowheads="1" noChangeShapeType="1" noTextEdit="1"/>
              </p:cNvSpPr>
              <p:nvPr/>
            </p:nvSpPr>
            <p:spPr>
              <a:xfrm>
                <a:off x="0" y="2"/>
                <a:ext cx="9144000" cy="14700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121D203-2D82-41A5-A325-649029400AD3}"/>
                  </a:ext>
                </a:extLst>
              </p:cNvPr>
              <p:cNvSpPr txBox="1"/>
              <p:nvPr/>
            </p:nvSpPr>
            <p:spPr>
              <a:xfrm>
                <a:off x="66890" y="3837033"/>
                <a:ext cx="5319533" cy="374398"/>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func>
                      <m:r>
                        <a:rPr lang="en-US" sz="2400" i="1">
                          <a:solidFill>
                            <a:schemeClr val="bg1"/>
                          </a:solidFill>
                          <a:latin typeface="Cambria Math" panose="02040503050406030204" pitchFamily="18" charset="0"/>
                        </a:rPr>
                        <m:t>∝</m:t>
                      </m:r>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e>
                              <m:r>
                                <a:rPr lang="en-US" sz="2400" b="1" i="1">
                                  <a:solidFill>
                                    <a:srgbClr val="00B0F0"/>
                                  </a:solidFill>
                                  <a:latin typeface="Cambria Math" panose="02040503050406030204" pitchFamily="18" charset="0"/>
                                </a:rPr>
                                <m:t>𝑻</m:t>
                              </m:r>
                            </m:e>
                          </m:d>
                        </m:e>
                      </m:func>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d>
                        </m:e>
                      </m:func>
                      <m:r>
                        <a:rPr lang="en-US" sz="2400" i="1">
                          <a:solidFill>
                            <a:schemeClr val="bg1"/>
                          </a:solidFill>
                          <a:latin typeface="Cambria Math" panose="02040503050406030204" pitchFamily="18" charset="0"/>
                        </a:rPr>
                        <m:t>∝</m:t>
                      </m:r>
                      <m:d>
                        <m:dPr>
                          <m:ctrlPr>
                            <a:rPr lang="en-US" sz="2400" b="1"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d>
                      <m:d>
                        <m:dPr>
                          <m:ctrlPr>
                            <a:rPr lang="en-US" sz="2400" b="1"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𝜟</m:t>
                          </m:r>
                        </m:e>
                      </m:d>
                    </m:oMath>
                  </m:oMathPara>
                </a14:m>
                <a:endParaRPr lang="en-US" sz="2400" dirty="0">
                  <a:solidFill>
                    <a:schemeClr val="bg1"/>
                  </a:solidFill>
                </a:endParaRPr>
              </a:p>
            </p:txBody>
          </p:sp>
        </mc:Choice>
        <mc:Fallback xmlns="">
          <p:sp>
            <p:nvSpPr>
              <p:cNvPr id="9" name="TextBox 8">
                <a:extLst>
                  <a:ext uri="{FF2B5EF4-FFF2-40B4-BE49-F238E27FC236}">
                    <a16:creationId xmlns:a16="http://schemas.microsoft.com/office/drawing/2014/main" id="{7121D203-2D82-41A5-A325-649029400AD3}"/>
                  </a:ext>
                </a:extLst>
              </p:cNvPr>
              <p:cNvSpPr txBox="1">
                <a:spLocks noRot="1" noChangeAspect="1" noMove="1" noResize="1" noEditPoints="1" noAdjustHandles="1" noChangeArrowheads="1" noChangeShapeType="1" noTextEdit="1"/>
              </p:cNvSpPr>
              <p:nvPr/>
            </p:nvSpPr>
            <p:spPr>
              <a:xfrm>
                <a:off x="66890" y="3837033"/>
                <a:ext cx="5319533" cy="374398"/>
              </a:xfrm>
              <a:prstGeom prst="rect">
                <a:avLst/>
              </a:prstGeom>
              <a:blipFill>
                <a:blip r:embed="rId5"/>
                <a:stretch>
                  <a:fillRect l="-916" t="-22581" b="-274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B3CFB3C-2909-47E1-A594-279A51651D21}"/>
                  </a:ext>
                </a:extLst>
              </p:cNvPr>
              <p:cNvSpPr txBox="1"/>
              <p:nvPr/>
            </p:nvSpPr>
            <p:spPr>
              <a:xfrm>
                <a:off x="15276" y="4851606"/>
                <a:ext cx="8916735" cy="7551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e>
                              <m:r>
                                <a:rPr lang="en-US" sz="2400" b="1" i="1">
                                  <a:solidFill>
                                    <a:srgbClr val="00B0F0"/>
                                  </a:solidFill>
                                  <a:latin typeface="Cambria Math" panose="02040503050406030204" pitchFamily="18" charset="0"/>
                                </a:rPr>
                                <m:t>𝑻</m:t>
                              </m:r>
                            </m:e>
                          </m:d>
                        </m:e>
                      </m:func>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r>
                            <a:rPr lang="en-US" sz="2400" i="1">
                              <a:solidFill>
                                <a:srgbClr val="66FF33"/>
                              </a:solidFill>
                              <a:latin typeface="Cambria Math" panose="02040503050406030204" pitchFamily="18" charset="0"/>
                            </a:rPr>
                            <m:t>𝐼</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d>
                            <m:dPr>
                              <m:ctrlPr>
                                <a:rPr lang="en-US" sz="2400" i="1">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𝐽</m:t>
                              </m:r>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d>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r>
                            <m:rPr>
                              <m:sty m:val="p"/>
                            </m:rPr>
                            <a:rPr lang="en-US" sz="2400">
                              <a:solidFill>
                                <a:schemeClr val="bg1"/>
                              </a:solidFill>
                              <a:latin typeface="Cambria Math" panose="02040503050406030204" pitchFamily="18" charset="0"/>
                            </a:rPr>
                            <m:t>d</m:t>
                          </m:r>
                          <m:r>
                            <a:rPr lang="en-US" sz="2400" b="1" i="1">
                              <a:solidFill>
                                <a:schemeClr val="bg1"/>
                              </a:solidFill>
                              <a:latin typeface="Cambria Math" panose="02040503050406030204" pitchFamily="18" charset="0"/>
                            </a:rPr>
                            <m:t>𝒙</m:t>
                          </m:r>
                        </m:e>
                      </m:nary>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r>
                            <a:rPr lang="en-US" sz="2400" i="1">
                              <a:solidFill>
                                <a:srgbClr val="66FF33"/>
                              </a:solidFill>
                              <a:latin typeface="Cambria Math" panose="02040503050406030204" pitchFamily="18" charset="0"/>
                            </a:rPr>
                            <m:t>𝐼</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r>
                            <a:rPr lang="en-US" sz="2400" i="1">
                              <a:solidFill>
                                <a:srgbClr val="FF0000"/>
                              </a:solidFill>
                              <a:latin typeface="Cambria Math" panose="02040503050406030204" pitchFamily="18" charset="0"/>
                            </a:rPr>
                            <m:t>𝐽</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r>
                                <a:rPr lang="en-US" sz="2400">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𝜟</m:t>
                              </m:r>
                            </m:e>
                          </m:d>
                          <m:r>
                            <m:rPr>
                              <m:sty m:val="p"/>
                            </m:rPr>
                            <a:rPr lang="en-US" sz="2400">
                              <a:solidFill>
                                <a:schemeClr val="bg1"/>
                              </a:solidFill>
                              <a:latin typeface="Cambria Math" panose="02040503050406030204" pitchFamily="18" charset="0"/>
                            </a:rPr>
                            <m:t>d</m:t>
                          </m:r>
                          <m:r>
                            <a:rPr lang="en-US" sz="2400" b="1" i="1">
                              <a:solidFill>
                                <a:schemeClr val="bg1"/>
                              </a:solidFill>
                              <a:latin typeface="Cambria Math" panose="02040503050406030204" pitchFamily="18" charset="0"/>
                            </a:rPr>
                            <m:t>𝒙</m:t>
                          </m:r>
                        </m:e>
                      </m:nary>
                      <m:r>
                        <a:rPr lang="en-US" sz="2400" b="1" i="1">
                          <a:solidFill>
                            <a:schemeClr val="bg1"/>
                          </a:solidFill>
                          <a:latin typeface="Cambria Math" panose="02040503050406030204" pitchFamily="18" charset="0"/>
                        </a:rPr>
                        <m:t>=</m:t>
                      </m:r>
                      <m:d>
                        <m:dPr>
                          <m:ctrlPr>
                            <a:rPr lang="en-US" sz="2400" b="1"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d>
                      <m:d>
                        <m:dPr>
                          <m:ctrlPr>
                            <a:rPr lang="en-US" sz="2400" b="1"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𝜟</m:t>
                          </m:r>
                        </m:e>
                      </m:d>
                    </m:oMath>
                  </m:oMathPara>
                </a14:m>
                <a:endParaRPr lang="en-US" sz="2400" dirty="0">
                  <a:solidFill>
                    <a:schemeClr val="bg1"/>
                  </a:solidFill>
                </a:endParaRPr>
              </a:p>
            </p:txBody>
          </p:sp>
        </mc:Choice>
        <mc:Fallback xmlns="">
          <p:sp>
            <p:nvSpPr>
              <p:cNvPr id="10" name="TextBox 9">
                <a:extLst>
                  <a:ext uri="{FF2B5EF4-FFF2-40B4-BE49-F238E27FC236}">
                    <a16:creationId xmlns:a16="http://schemas.microsoft.com/office/drawing/2014/main" id="{3B3CFB3C-2909-47E1-A594-279A51651D21}"/>
                  </a:ext>
                </a:extLst>
              </p:cNvPr>
              <p:cNvSpPr txBox="1">
                <a:spLocks noRot="1" noChangeAspect="1" noMove="1" noResize="1" noEditPoints="1" noAdjustHandles="1" noChangeArrowheads="1" noChangeShapeType="1" noTextEdit="1"/>
              </p:cNvSpPr>
              <p:nvPr/>
            </p:nvSpPr>
            <p:spPr>
              <a:xfrm>
                <a:off x="15276" y="4851606"/>
                <a:ext cx="8916735" cy="75514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0">
                    <a:tc>
                      <a:txBody>
                        <a:bodyPr/>
                        <a:lstStyle/>
                        <a:p>
                          <a:pPr defTabSz="346075"/>
                          <a14:m>
                            <m:oMath xmlns:m="http://schemas.openxmlformats.org/officeDocument/2006/math">
                              <m:r>
                                <a:rPr lang="en-US" b="0" i="1" smtClean="0">
                                  <a:solidFill>
                                    <a:srgbClr val="66FF33"/>
                                  </a:solidFill>
                                  <a:latin typeface="Cambria Math" panose="02040503050406030204" pitchFamily="18" charset="0"/>
                                </a:rPr>
                                <m:t>𝐼</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𝐽</m:t>
                              </m:r>
                            </m:oMath>
                          </a14:m>
                          <a:r>
                            <a:rPr lang="en-US" b="0" dirty="0">
                              <a:solidFill>
                                <a:schemeClr val="bg1"/>
                              </a:solidFill>
                            </a:rPr>
                            <a:t>:</a:t>
                          </a:r>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1" i="1" smtClean="0">
                                  <a:solidFill>
                                    <a:srgbClr val="00B0F0"/>
                                  </a:solidFill>
                                  <a:latin typeface="Cambria Math" panose="02040503050406030204" pitchFamily="18" charset="0"/>
                                </a:rPr>
                                <m:t>𝑻</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Choice>
        <mc:Fallback xmlns="">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7"/>
                          <a:stretch>
                            <a:fillRect t="-28889" r="-491176" b="-251111"/>
                          </a:stretch>
                        </a:blip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274320">
                    <a:tc>
                      <a:txBody>
                        <a:bodyPr/>
                        <a:lstStyle/>
                        <a:p>
                          <a:endParaRPr lang="en-US"/>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7"/>
                          <a:stretch>
                            <a:fillRect t="-128889" r="-491176" b="-151111"/>
                          </a:stretch>
                        </a:blip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t="-228889" r="-491176" b="-51111"/>
                          </a:stretch>
                        </a:blip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𝐿</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66FF33"/>
                                  </a:solidFill>
                                  <a:latin typeface="Cambria Math" panose="02040503050406030204" pitchFamily="18" charset="0"/>
                                </a:rPr>
                                <m:t>𝐸</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Choice>
        <mc:Fallback xmlns="">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8"/>
                          <a:stretch>
                            <a:fillRect t="-28889" r="-294444" b="-151111"/>
                          </a:stretch>
                        </a:blip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8"/>
                          <a:stretch>
                            <a:fillRect t="-128889" r="-294444" b="-51111"/>
                          </a:stretch>
                        </a:blip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ext uri="{D42A27DB-BD31-4B8C-83A1-F6EECF244321}">
                    <p14:modId xmlns:p14="http://schemas.microsoft.com/office/powerpoint/2010/main" val="1184079773"/>
                  </p:ext>
                </p:extLst>
              </p:nvPr>
            </p:nvGraphicFramePr>
            <p:xfrm>
              <a:off x="7423220" y="6031230"/>
              <a:ext cx="1720780" cy="82677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b="0" i="1" smtClean="0">
                                  <a:solidFill>
                                    <a:srgbClr val="FF0000"/>
                                  </a:solidFill>
                                  <a:latin typeface="Cambria Math" panose="02040503050406030204" pitchFamily="18" charset="0"/>
                                </a:rPr>
                                <m:t>𝐴</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FFFF00"/>
                              </a:solidFill>
                            </a:rPr>
                            <a:t>Key</a:t>
                          </a:r>
                          <a:endParaRPr lang="en-US" b="0" i="1"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3479681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sz="1800" b="0" i="1" smtClean="0">
                                      <a:solidFill>
                                        <a:srgbClr val="FF0000"/>
                                      </a:solidFill>
                                      <a:latin typeface="Cambria Math" panose="02040503050406030204" pitchFamily="18" charset="0"/>
                                    </a:rPr>
                                  </m:ctrlPr>
                                </m:accPr>
                                <m:e>
                                  <m:r>
                                    <a:rPr lang="en-US" sz="1800" i="1">
                                      <a:solidFill>
                                        <a:srgbClr val="FF0000"/>
                                      </a:solidFill>
                                      <a:latin typeface="Cambria Math" panose="02040503050406030204" pitchFamily="18" charset="0"/>
                                    </a:rPr>
                                    <m:t>𝐽</m:t>
                                  </m:r>
                                </m:e>
                              </m:acc>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14:m>
                            <m:oMathPara xmlns:m="http://schemas.openxmlformats.org/officeDocument/2006/math">
                              <m:oMathParaPr>
                                <m:jc m:val="left"/>
                              </m:oMathParaPr>
                              <m:oMath xmlns:m="http://schemas.openxmlformats.org/officeDocument/2006/math">
                                <m:r>
                                  <a:rPr lang="en-US" sz="1800" i="1" smtClean="0">
                                    <a:solidFill>
                                      <a:srgbClr val="FF0000"/>
                                    </a:solidFill>
                                    <a:latin typeface="Cambria Math" panose="02040503050406030204" pitchFamily="18" charset="0"/>
                                  </a:rPr>
                                  <m:t>𝐽</m:t>
                                </m:r>
                                <m:d>
                                  <m:dPr>
                                    <m:ctrlPr>
                                      <a:rPr lang="en-US" sz="1800" i="1" smtClean="0">
                                        <a:solidFill>
                                          <a:schemeClr val="bg1"/>
                                        </a:solidFill>
                                        <a:latin typeface="Cambria Math" panose="02040503050406030204" pitchFamily="18" charset="0"/>
                                      </a:rPr>
                                    </m:ctrlPr>
                                  </m:dPr>
                                  <m:e>
                                    <m:r>
                                      <a:rPr lang="en-US" sz="1800" b="0" i="0" smtClean="0">
                                        <a:solidFill>
                                          <a:schemeClr val="bg1"/>
                                        </a:solidFill>
                                        <a:latin typeface="Cambria Math" panose="02040503050406030204" pitchFamily="18" charset="0"/>
                                      </a:rPr>
                                      <m:t>−</m:t>
                                    </m:r>
                                    <m:r>
                                      <a:rPr lang="en-US" sz="1800" b="1" i="1">
                                        <a:solidFill>
                                          <a:schemeClr val="bg1"/>
                                        </a:solidFill>
                                        <a:latin typeface="Cambria Math" panose="02040503050406030204" pitchFamily="18" charset="0"/>
                                      </a:rPr>
                                      <m:t>𝒙</m:t>
                                    </m:r>
                                  </m:e>
                                </m:d>
                              </m:oMath>
                            </m:oMathPara>
                          </a14:m>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427306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b="1" i="1" smtClean="0">
                                  <a:solidFill>
                                    <a:srgbClr val="00B0F0"/>
                                  </a:solidFill>
                                  <a:latin typeface="Cambria Math" panose="02040503050406030204" pitchFamily="18" charset="0"/>
                                </a:rPr>
                                <m:t>𝜟</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Shift</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Choice>
        <mc:Fallback xmlns="">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ext uri="{D42A27DB-BD31-4B8C-83A1-F6EECF244321}">
                    <p14:modId xmlns:p14="http://schemas.microsoft.com/office/powerpoint/2010/main" val="1184079773"/>
                  </p:ext>
                </p:extLst>
              </p:nvPr>
            </p:nvGraphicFramePr>
            <p:xfrm>
              <a:off x="7423220" y="6031230"/>
              <a:ext cx="1720780" cy="82677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t="-28889" r="-298592" b="-253333"/>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FFFF00"/>
                              </a:solidFill>
                            </a:rPr>
                            <a:t>Key</a:t>
                          </a:r>
                          <a:endParaRPr lang="en-US" b="0" i="1"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34796815"/>
                      </a:ext>
                    </a:extLst>
                  </a:tr>
                  <a:tr h="27813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t="-126087" r="-298592" b="-147826"/>
                          </a:stretch>
                        </a:blipFill>
                      </a:tcPr>
                    </a:tc>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l="-33491" t="-126087" b="-147826"/>
                          </a:stretch>
                        </a:blipFill>
                      </a:tcPr>
                    </a:tc>
                    <a:extLst>
                      <a:ext uri="{0D108BD9-81ED-4DB2-BD59-A6C34878D82A}">
                        <a16:rowId xmlns:a16="http://schemas.microsoft.com/office/drawing/2014/main" val="2764273060"/>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t="-231111" r="-298592" b="-51111"/>
                          </a:stretch>
                        </a:blipFill>
                      </a:tcPr>
                    </a:tc>
                    <a:tc>
                      <a:txBody>
                        <a:bodyPr/>
                        <a:lstStyle/>
                        <a:p>
                          <a:r>
                            <a:rPr lang="en-US" b="0" dirty="0">
                              <a:solidFill>
                                <a:srgbClr val="FFFF00"/>
                              </a:solidFill>
                            </a:rPr>
                            <a:t>Shift</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6DF66BC-3BCB-4DBE-B26F-F766C84DBCB1}"/>
                  </a:ext>
                </a:extLst>
              </p:cNvPr>
              <p:cNvSpPr txBox="1"/>
              <p:nvPr/>
            </p:nvSpPr>
            <p:spPr>
              <a:xfrm>
                <a:off x="99850" y="2809710"/>
                <a:ext cx="4566057" cy="66800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66FF33"/>
                          </a:solidFill>
                          <a:latin typeface="Cambria Math" panose="02040503050406030204" pitchFamily="18" charset="0"/>
                        </a:rPr>
                        <m:t>𝐸</m:t>
                      </m:r>
                      <m:r>
                        <a:rPr lang="en-US" sz="2400" i="1">
                          <a:solidFill>
                            <a:schemeClr val="bg1"/>
                          </a:solidFill>
                          <a:latin typeface="Cambria Math" panose="02040503050406030204" pitchFamily="18" charset="0"/>
                        </a:rPr>
                        <m:t>∝</m:t>
                      </m:r>
                      <m:d>
                        <m:dPr>
                          <m:ctrlPr>
                            <a:rPr lang="en-US" sz="2400" b="1"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d>
                      <m:r>
                        <a:rPr lang="en-US" sz="2400" b="1" i="1">
                          <a:solidFill>
                            <a:schemeClr val="bg1"/>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rPr>
                        <m:t>𝐿</m:t>
                      </m:r>
                      <m:r>
                        <a:rPr lang="en-US" sz="2400" i="1">
                          <a:solidFill>
                            <a:schemeClr val="bg1"/>
                          </a:solidFill>
                          <a:latin typeface="Cambria Math" panose="02040503050406030204" pitchFamily="18" charset="0"/>
                        </a:rPr>
                        <m:t>=</m:t>
                      </m:r>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limLow>
                        <m:limLowPr>
                          <m:ctrlPr>
                            <a:rPr lang="en-US" sz="2400" b="1" i="1">
                              <a:solidFill>
                                <a:schemeClr val="bg1"/>
                              </a:solidFill>
                              <a:latin typeface="Cambria Math" panose="02040503050406030204" pitchFamily="18" charset="0"/>
                              <a:ea typeface="Cambria Math" panose="02040503050406030204" pitchFamily="18" charset="0"/>
                            </a:rPr>
                          </m:ctrlPr>
                        </m:limLowPr>
                        <m:e>
                          <m:groupChr>
                            <m:groupChrPr>
                              <m:chr m:val="⏟"/>
                              <m:ctrlPr>
                                <a:rPr lang="en-US" sz="2400" b="1" i="1">
                                  <a:solidFill>
                                    <a:schemeClr val="bg1"/>
                                  </a:solidFill>
                                  <a:latin typeface="Cambria Math" panose="02040503050406030204" pitchFamily="18" charset="0"/>
                                  <a:ea typeface="Cambria Math" panose="02040503050406030204" pitchFamily="18" charset="0"/>
                                </a:rPr>
                              </m:ctrlPr>
                            </m:groupChrPr>
                            <m:e>
                              <m:d>
                                <m:dPr>
                                  <m:ctrlPr>
                                    <a:rPr lang="en-US" sz="2400" b="1" i="1">
                                      <a:solidFill>
                                        <a:schemeClr val="bg1"/>
                                      </a:solidFill>
                                      <a:latin typeface="Cambria Math" panose="02040503050406030204" pitchFamily="18" charset="0"/>
                                      <a:ea typeface="Cambria Math" panose="02040503050406030204" pitchFamily="18" charset="0"/>
                                    </a:rPr>
                                  </m:ctrlPr>
                                </m:d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r>
                                    <a:rPr lang="en-US" sz="2400" b="1" i="1">
                                      <a:solidFill>
                                        <a:schemeClr val="bg1"/>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rPr>
                                    <m:t>𝐿</m:t>
                                  </m:r>
                                </m:e>
                              </m:d>
                            </m:e>
                          </m:groupChr>
                        </m:e>
                        <m:lim>
                          <m:r>
                            <a:rPr lang="en-US" sz="2400" i="1">
                              <a:solidFill>
                                <a:srgbClr val="FF0000"/>
                              </a:solidFill>
                              <a:latin typeface="Cambria Math" panose="02040503050406030204" pitchFamily="18" charset="0"/>
                            </a:rPr>
                            <m:t>𝐴</m:t>
                          </m:r>
                        </m:lim>
                      </m:limLow>
                      <m:r>
                        <a:rPr lang="en-US" sz="2400" i="1">
                          <a:solidFill>
                            <a:schemeClr val="bg1"/>
                          </a:solidFill>
                          <a:latin typeface="Cambria Math" panose="02040503050406030204" pitchFamily="18" charset="0"/>
                        </a:rPr>
                        <m:t>=</m:t>
                      </m:r>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rPr>
                        <m:t>𝐴</m:t>
                      </m:r>
                    </m:oMath>
                  </m:oMathPara>
                </a14:m>
                <a:endParaRPr lang="en-US" sz="2400" dirty="0">
                  <a:solidFill>
                    <a:schemeClr val="bg1"/>
                  </a:solidFill>
                </a:endParaRPr>
              </a:p>
            </p:txBody>
          </p:sp>
        </mc:Choice>
        <mc:Fallback xmlns="">
          <p:sp>
            <p:nvSpPr>
              <p:cNvPr id="16" name="TextBox 15">
                <a:extLst>
                  <a:ext uri="{FF2B5EF4-FFF2-40B4-BE49-F238E27FC236}">
                    <a16:creationId xmlns:a16="http://schemas.microsoft.com/office/drawing/2014/main" id="{E6DF66BC-3BCB-4DBE-B26F-F766C84DBCB1}"/>
                  </a:ext>
                </a:extLst>
              </p:cNvPr>
              <p:cNvSpPr txBox="1">
                <a:spLocks noRot="1" noChangeAspect="1" noMove="1" noResize="1" noEditPoints="1" noAdjustHandles="1" noChangeArrowheads="1" noChangeShapeType="1" noTextEdit="1"/>
              </p:cNvSpPr>
              <p:nvPr/>
            </p:nvSpPr>
            <p:spPr>
              <a:xfrm>
                <a:off x="99850" y="2809710"/>
                <a:ext cx="4566057" cy="668003"/>
              </a:xfrm>
              <a:prstGeom prst="rect">
                <a:avLst/>
              </a:prstGeom>
              <a:blipFill>
                <a:blip r:embed="rId10"/>
                <a:stretch>
                  <a:fillRect l="-1068" t="-11927" r="-1202" b="-11009"/>
                </a:stretch>
              </a:blipFill>
            </p:spPr>
            <p:txBody>
              <a:bodyPr/>
              <a:lstStyle/>
              <a:p>
                <a:r>
                  <a:rPr lang="en-US">
                    <a:noFill/>
                  </a:rPr>
                  <a:t> </a:t>
                </a:r>
              </a:p>
            </p:txBody>
          </p:sp>
        </mc:Fallback>
      </mc:AlternateContent>
    </p:spTree>
    <p:extLst>
      <p:ext uri="{BB962C8B-B14F-4D97-AF65-F5344CB8AC3E}">
        <p14:creationId xmlns:p14="http://schemas.microsoft.com/office/powerpoint/2010/main" val="3880569295"/>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p:cNvSpPr txBox="1"/>
              <p:nvPr/>
            </p:nvSpPr>
            <p:spPr>
              <a:xfrm>
                <a:off x="3005674" y="1922031"/>
                <a:ext cx="3132652" cy="103848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66FF33"/>
                          </a:solidFill>
                          <a:latin typeface="Cambria Math" panose="02040503050406030204" pitchFamily="18" charset="0"/>
                        </a:rPr>
                        <m:t>𝐸</m:t>
                      </m:r>
                      <m:r>
                        <a:rPr lang="en-US" sz="2400" i="1">
                          <a:solidFill>
                            <a:schemeClr val="bg1"/>
                          </a:solidFill>
                          <a:latin typeface="Cambria Math" panose="02040503050406030204" pitchFamily="18" charset="0"/>
                        </a:rPr>
                        <m:t>≔</m:t>
                      </m:r>
                      <m:f>
                        <m:fPr>
                          <m:ctrlPr>
                            <a:rPr lang="en-US" sz="2400" i="1">
                              <a:solidFill>
                                <a:schemeClr val="bg1"/>
                              </a:solidFill>
                              <a:latin typeface="Cambria Math" panose="02040503050406030204" pitchFamily="18" charset="0"/>
                            </a:rPr>
                          </m:ctrlPr>
                        </m:fPr>
                        <m:num>
                          <m:r>
                            <a:rPr lang="en-US" sz="2400" i="1">
                              <a:solidFill>
                                <a:schemeClr val="bg1"/>
                              </a:solidFill>
                              <a:latin typeface="Cambria Math" panose="02040503050406030204" pitchFamily="18" charset="0"/>
                            </a:rPr>
                            <m:t>1</m:t>
                          </m:r>
                        </m:num>
                        <m:den>
                          <m:r>
                            <a:rPr lang="en-US" sz="2400" i="1">
                              <a:solidFill>
                                <a:schemeClr val="bg1"/>
                              </a:solidFill>
                              <a:latin typeface="Cambria Math" panose="02040503050406030204" pitchFamily="18" charset="0"/>
                            </a:rPr>
                            <m:t>𝑁</m:t>
                          </m:r>
                        </m:den>
                      </m:f>
                      <m:nary>
                        <m:naryPr>
                          <m:chr m:val="∑"/>
                          <m:ctrlPr>
                            <a:rPr lang="en-US" sz="2400" i="1">
                              <a:solidFill>
                                <a:schemeClr val="bg1"/>
                              </a:solidFill>
                              <a:latin typeface="Cambria Math" panose="02040503050406030204" pitchFamily="18" charset="0"/>
                            </a:rPr>
                          </m:ctrlPr>
                        </m:naryPr>
                        <m:sub>
                          <m:r>
                            <a:rPr lang="en-US" sz="2400" i="1">
                              <a:solidFill>
                                <a:srgbClr val="FF0000"/>
                              </a:solidFill>
                              <a:latin typeface="Cambria Math" panose="02040503050406030204" pitchFamily="18" charset="0"/>
                            </a:rPr>
                            <m:t>𝑖</m:t>
                          </m:r>
                          <m:r>
                            <a:rPr lang="en-US" sz="2400" i="1">
                              <a:solidFill>
                                <a:schemeClr val="bg1"/>
                              </a:solidFill>
                              <a:latin typeface="Cambria Math" panose="02040503050406030204" pitchFamily="18" charset="0"/>
                            </a:rPr>
                            <m:t>=1</m:t>
                          </m:r>
                        </m:sub>
                        <m:sup>
                          <m:r>
                            <a:rPr lang="en-US" sz="2400" i="1">
                              <a:solidFill>
                                <a:schemeClr val="bg1"/>
                              </a:solidFill>
                              <a:latin typeface="Cambria Math" panose="02040503050406030204" pitchFamily="18" charset="0"/>
                            </a:rPr>
                            <m:t>𝑁</m:t>
                          </m:r>
                        </m:sup>
                        <m:e>
                          <m:r>
                            <m:rPr>
                              <m:sty m:val="p"/>
                            </m:rPr>
                            <a:rPr lang="en-US" sz="2400">
                              <a:solidFill>
                                <a:schemeClr val="bg1"/>
                              </a:solidFill>
                              <a:latin typeface="Cambria Math" panose="02040503050406030204" pitchFamily="18" charset="0"/>
                            </a:rPr>
                            <m:t>E</m:t>
                          </m:r>
                          <m:d>
                            <m:dPr>
                              <m:begChr m:val="["/>
                              <m:endChr m:val="]"/>
                              <m:ctrlPr>
                                <a:rPr lang="en-US" sz="2400" i="1">
                                  <a:solidFill>
                                    <a:schemeClr val="bg1"/>
                                  </a:solidFill>
                                  <a:latin typeface="Cambria Math" panose="02040503050406030204" pitchFamily="18" charset="0"/>
                                </a:rPr>
                              </m:ctrlPr>
                            </m:dPr>
                            <m:e>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𝐿</m:t>
                                  </m:r>
                                </m:e>
                                <m:sub>
                                  <m:r>
                                    <a:rPr lang="en-US" sz="2400" i="1">
                                      <a:solidFill>
                                        <a:srgbClr val="FF0000"/>
                                      </a:solidFill>
                                      <a:latin typeface="Cambria Math" panose="02040503050406030204" pitchFamily="18" charset="0"/>
                                    </a:rPr>
                                    <m:t>𝑖</m:t>
                                  </m:r>
                                </m:sub>
                              </m:sSub>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𝐽</m:t>
                                  </m:r>
                                </m:e>
                                <m:sub>
                                  <m:r>
                                    <a:rPr lang="en-US" sz="2400" i="1">
                                      <a:solidFill>
                                        <a:srgbClr val="FF0000"/>
                                      </a:solidFill>
                                      <a:latin typeface="Cambria Math" panose="02040503050406030204" pitchFamily="18" charset="0"/>
                                    </a:rPr>
                                    <m:t>𝑖</m:t>
                                  </m:r>
                                </m:sub>
                              </m:sSub>
                            </m:e>
                          </m:d>
                        </m:e>
                      </m:nary>
                    </m:oMath>
                  </m:oMathPara>
                </a14:m>
                <a:endParaRPr lang="en-US" sz="2400"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005674" y="1922031"/>
                <a:ext cx="3132652" cy="103848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itle 1">
                <a:extLst>
                  <a:ext uri="{FF2B5EF4-FFF2-40B4-BE49-F238E27FC236}">
                    <a16:creationId xmlns:a16="http://schemas.microsoft.com/office/drawing/2014/main" id="{C112A0C7-6C59-4610-AEAF-359BC2788EF3}"/>
                  </a:ext>
                </a:extLst>
              </p:cNvPr>
              <p:cNvSpPr txBox="1">
                <a:spLocks/>
              </p:cNvSpPr>
              <p:nvPr/>
            </p:nvSpPr>
            <p:spPr>
              <a:xfrm>
                <a:off x="0" y="2"/>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14:m>
                  <m:oMath xmlns:m="http://schemas.openxmlformats.org/officeDocument/2006/math">
                    <m:r>
                      <a:rPr lang="en-US" sz="3600" b="1" i="1" spc="150">
                        <a:ln w="11430"/>
                        <a:solidFill>
                          <a:srgbClr val="F8F8F8"/>
                        </a:solidFill>
                        <a:latin typeface="Cambria Math" panose="02040503050406030204" pitchFamily="18" charset="0"/>
                      </a:rPr>
                      <m:t>𝑵</m:t>
                    </m:r>
                  </m:oMath>
                </a14:m>
                <a:r>
                  <a:rPr lang="en-US" sz="3600" b="1" spc="150" dirty="0">
                    <a:ln w="11430"/>
                    <a:solidFill>
                      <a:srgbClr val="F8F8F8"/>
                    </a:solidFill>
                  </a:rPr>
                  <a:t> Atlases</a:t>
                </a:r>
              </a:p>
            </p:txBody>
          </p:sp>
        </mc:Choice>
        <mc:Fallback xmlns="">
          <p:sp>
            <p:nvSpPr>
              <p:cNvPr id="12" name="Title 1">
                <a:extLst>
                  <a:ext uri="{FF2B5EF4-FFF2-40B4-BE49-F238E27FC236}">
                    <a16:creationId xmlns:a16="http://schemas.microsoft.com/office/drawing/2014/main" id="{C112A0C7-6C59-4610-AEAF-359BC2788EF3}"/>
                  </a:ext>
                </a:extLst>
              </p:cNvPr>
              <p:cNvSpPr txBox="1">
                <a:spLocks noRot="1" noChangeAspect="1" noMove="1" noResize="1" noEditPoints="1" noAdjustHandles="1" noChangeArrowheads="1" noChangeShapeType="1" noTextEdit="1"/>
              </p:cNvSpPr>
              <p:nvPr/>
            </p:nvSpPr>
            <p:spPr>
              <a:xfrm>
                <a:off x="0" y="2"/>
                <a:ext cx="9144000" cy="14700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ext uri="{D42A27DB-BD31-4B8C-83A1-F6EECF244321}">
                    <p14:modId xmlns:p14="http://schemas.microsoft.com/office/powerpoint/2010/main" val="4070576287"/>
                  </p:ext>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0">
                    <a:tc>
                      <a:txBody>
                        <a:bodyPr/>
                        <a:lstStyle/>
                        <a:p>
                          <a:pPr defTabSz="346075"/>
                          <a14:m>
                            <m:oMath xmlns:m="http://schemas.openxmlformats.org/officeDocument/2006/math">
                              <m:r>
                                <a:rPr lang="en-US" b="0" i="1" smtClean="0">
                                  <a:solidFill>
                                    <a:srgbClr val="66FF33"/>
                                  </a:solidFill>
                                  <a:latin typeface="Cambria Math" panose="02040503050406030204" pitchFamily="18" charset="0"/>
                                </a:rPr>
                                <m:t>𝐼</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𝐽</m:t>
                                  </m:r>
                                </m:e>
                                <m:sub>
                                  <m:r>
                                    <a:rPr lang="en-US" b="0" i="1" smtClean="0">
                                      <a:solidFill>
                                        <a:srgbClr val="FF0000"/>
                                      </a:solidFill>
                                      <a:latin typeface="Cambria Math" panose="02040503050406030204" pitchFamily="18" charset="0"/>
                                    </a:rPr>
                                    <m:t>𝑖</m:t>
                                  </m:r>
                                </m:sub>
                              </m:sSub>
                            </m:oMath>
                          </a14:m>
                          <a:r>
                            <a:rPr lang="en-US" b="0" dirty="0">
                              <a:solidFill>
                                <a:schemeClr val="bg1"/>
                              </a:solidFill>
                            </a:rPr>
                            <a:t>:</a:t>
                          </a:r>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image </a:t>
                          </a:r>
                          <a14:m>
                            <m:oMath xmlns:m="http://schemas.openxmlformats.org/officeDocument/2006/math">
                              <m:r>
                                <a:rPr lang="en-US" b="0" i="1" smtClean="0">
                                  <a:solidFill>
                                    <a:srgbClr val="FFFF00"/>
                                  </a:solidFill>
                                  <a:latin typeface="Cambria Math" panose="02040503050406030204" pitchFamily="18" charset="0"/>
                                </a:rPr>
                                <m:t>𝑖</m:t>
                              </m:r>
                            </m:oMath>
                          </a14:m>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1" i="1" smtClean="0">
                                  <a:solidFill>
                                    <a:srgbClr val="00B0F0"/>
                                  </a:solidFill>
                                  <a:latin typeface="Cambria Math" panose="02040503050406030204" pitchFamily="18" charset="0"/>
                                </a:rPr>
                                <m:t>𝑻</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Choice>
        <mc:Fallback xmlns="">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ext uri="{D42A27DB-BD31-4B8C-83A1-F6EECF244321}">
                    <p14:modId xmlns:p14="http://schemas.microsoft.com/office/powerpoint/2010/main" val="4070576287"/>
                  </p:ext>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5"/>
                          <a:stretch>
                            <a:fillRect t="-28889" r="-491176" b="-251111"/>
                          </a:stretch>
                        </a:blip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274320">
                    <a:tc>
                      <a:txBody>
                        <a:bodyPr/>
                        <a:lstStyle/>
                        <a:p>
                          <a:endParaRPr lang="en-US"/>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5"/>
                          <a:stretch>
                            <a:fillRect t="-128889" r="-491176" b="-151111"/>
                          </a:stretch>
                        </a:blipFill>
                      </a:tcPr>
                    </a:tc>
                    <a:tc>
                      <a:txBody>
                        <a:bodyPr/>
                        <a:lstStyle/>
                        <a:p>
                          <a:endParaRPr lang="en-US"/>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5"/>
                          <a:stretch>
                            <a:fillRect l="-20359" t="-128889" b="-151111"/>
                          </a:stretch>
                        </a:blipFill>
                      </a:tcPr>
                    </a:tc>
                    <a:extLst>
                      <a:ext uri="{0D108BD9-81ED-4DB2-BD59-A6C34878D82A}">
                        <a16:rowId xmlns:a16="http://schemas.microsoft.com/office/drawing/2014/main" val="2576921916"/>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5"/>
                          <a:stretch>
                            <a:fillRect t="-228889" r="-491176" b="-51111"/>
                          </a:stretch>
                        </a:blip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extLst>
                  <p:ext uri="{D42A27DB-BD31-4B8C-83A1-F6EECF244321}">
                    <p14:modId xmlns:p14="http://schemas.microsoft.com/office/powerpoint/2010/main" val="2072130723"/>
                  </p:ext>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𝐿</m:t>
                                  </m:r>
                                </m:e>
                                <m:sub>
                                  <m:r>
                                    <a:rPr lang="en-US" b="0" i="1" smtClean="0">
                                      <a:solidFill>
                                        <a:srgbClr val="FF0000"/>
                                      </a:solidFill>
                                      <a:latin typeface="Cambria Math" panose="02040503050406030204" pitchFamily="18" charset="0"/>
                                    </a:rPr>
                                    <m:t>𝑖</m:t>
                                  </m:r>
                                </m:sub>
                              </m:sSub>
                            </m:oMath>
                          </a14:m>
                          <a:r>
                            <a:rPr lang="en-US" b="0" dirty="0">
                              <a:solidFill>
                                <a:schemeClr val="bg1"/>
                              </a:solidFill>
                            </a:rPr>
                            <a:t>:</a:t>
                          </a:r>
                          <a:endParaRPr lang="en-US" b="0" dirty="0">
                            <a:solidFill>
                              <a:srgbClr val="FFFF00"/>
                            </a:solidFill>
                          </a:endParaRPr>
                        </a:p>
                      </a:txBody>
                      <a:tcPr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label </a:t>
                          </a:r>
                          <a14:m>
                            <m:oMath xmlns:m="http://schemas.openxmlformats.org/officeDocument/2006/math">
                              <m:r>
                                <a:rPr lang="en-US" b="0" i="1" smtClean="0">
                                  <a:solidFill>
                                    <a:srgbClr val="FFFF00"/>
                                  </a:solidFill>
                                  <a:latin typeface="Cambria Math" panose="02040503050406030204" pitchFamily="18" charset="0"/>
                                </a:rPr>
                                <m:t>𝑖</m:t>
                              </m:r>
                            </m:oMath>
                          </a14:m>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66FF33"/>
                                  </a:solidFill>
                                  <a:latin typeface="Cambria Math" panose="02040503050406030204" pitchFamily="18" charset="0"/>
                                </a:rPr>
                                <m:t>𝐸</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Choice>
        <mc:Fallback xmlns="">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extLst>
                  <p:ext uri="{D42A27DB-BD31-4B8C-83A1-F6EECF244321}">
                    <p14:modId xmlns:p14="http://schemas.microsoft.com/office/powerpoint/2010/main" val="2072130723"/>
                  </p:ext>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4320">
                    <a:tc>
                      <a:txBody>
                        <a:bodyPr/>
                        <a:lstStyle/>
                        <a:p>
                          <a:endParaRPr lang="en-US"/>
                        </a:p>
                      </a:txBody>
                      <a:tcPr marR="0"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6"/>
                          <a:stretch>
                            <a:fillRect t="-28889" r="-294444" b="-151111"/>
                          </a:stretch>
                        </a:blipFill>
                      </a:tcPr>
                    </a:tc>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6"/>
                          <a:stretch>
                            <a:fillRect l="-33962" t="-28889" b="-151111"/>
                          </a:stretch>
                        </a:blipFill>
                      </a:tcPr>
                    </a:tc>
                    <a:extLst>
                      <a:ext uri="{0D108BD9-81ED-4DB2-BD59-A6C34878D82A}">
                        <a16:rowId xmlns:a16="http://schemas.microsoft.com/office/drawing/2014/main" val="186056992"/>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6"/>
                          <a:stretch>
                            <a:fillRect t="-128889" r="-294444" b="-51111"/>
                          </a:stretch>
                        </a:blip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ext uri="{D42A27DB-BD31-4B8C-83A1-F6EECF244321}">
                    <p14:modId xmlns:p14="http://schemas.microsoft.com/office/powerpoint/2010/main" val="536784025"/>
                  </p:ext>
                </p:extLst>
              </p:nvPr>
            </p:nvGraphicFramePr>
            <p:xfrm>
              <a:off x="7423220" y="6031230"/>
              <a:ext cx="1720780" cy="82677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b="0" i="1" smtClean="0">
                                  <a:solidFill>
                                    <a:srgbClr val="FF0000"/>
                                  </a:solidFill>
                                  <a:latin typeface="Cambria Math" panose="02040503050406030204" pitchFamily="18" charset="0"/>
                                </a:rPr>
                                <m:t>𝐴</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FFFF00"/>
                              </a:solidFill>
                            </a:rPr>
                            <a:t>Key</a:t>
                          </a:r>
                          <a:endParaRPr lang="en-US" b="0" i="1"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3479681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800" b="0" i="1" smtClean="0">
                                      <a:solidFill>
                                        <a:srgbClr val="FF0000"/>
                                      </a:solidFill>
                                      <a:latin typeface="Cambria Math" panose="02040503050406030204" pitchFamily="18" charset="0"/>
                                    </a:rPr>
                                  </m:ctrlPr>
                                </m:sSubPr>
                                <m:e>
                                  <m:acc>
                                    <m:accPr>
                                      <m:chr m:val="̃"/>
                                      <m:ctrlPr>
                                        <a:rPr lang="en-US" sz="1800" b="0" i="1" smtClean="0">
                                          <a:solidFill>
                                            <a:srgbClr val="FF0000"/>
                                          </a:solidFill>
                                          <a:latin typeface="Cambria Math" panose="02040503050406030204" pitchFamily="18" charset="0"/>
                                        </a:rPr>
                                      </m:ctrlPr>
                                    </m:accPr>
                                    <m:e>
                                      <m:r>
                                        <a:rPr lang="en-US" sz="1800" i="1">
                                          <a:solidFill>
                                            <a:srgbClr val="FF0000"/>
                                          </a:solidFill>
                                          <a:latin typeface="Cambria Math" panose="02040503050406030204" pitchFamily="18" charset="0"/>
                                        </a:rPr>
                                        <m:t>𝐽</m:t>
                                      </m:r>
                                    </m:e>
                                  </m:acc>
                                </m:e>
                                <m:sub>
                                  <m:r>
                                    <a:rPr lang="en-US" sz="1800" b="0" i="1" smtClean="0">
                                      <a:solidFill>
                                        <a:srgbClr val="FF0000"/>
                                      </a:solidFill>
                                      <a:latin typeface="Cambria Math" panose="02040503050406030204" pitchFamily="18" charset="0"/>
                                    </a:rPr>
                                    <m:t>𝑖</m:t>
                                  </m:r>
                                </m:sub>
                              </m:sSub>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14:m>
                            <m:oMathPara xmlns:m="http://schemas.openxmlformats.org/officeDocument/2006/math">
                              <m:oMathParaPr>
                                <m:jc m:val="left"/>
                              </m:oMathParaPr>
                              <m:oMath xmlns:m="http://schemas.openxmlformats.org/officeDocument/2006/math">
                                <m:sSub>
                                  <m:sSubPr>
                                    <m:ctrlPr>
                                      <a:rPr lang="en-US" sz="1800" b="0" i="1" smtClean="0">
                                        <a:solidFill>
                                          <a:srgbClr val="FF0000"/>
                                        </a:solidFill>
                                        <a:latin typeface="Cambria Math" panose="02040503050406030204" pitchFamily="18" charset="0"/>
                                      </a:rPr>
                                    </m:ctrlPr>
                                  </m:sSubPr>
                                  <m:e>
                                    <m:r>
                                      <a:rPr lang="en-US" sz="1800" i="1" smtClean="0">
                                        <a:solidFill>
                                          <a:srgbClr val="FF0000"/>
                                        </a:solidFill>
                                        <a:latin typeface="Cambria Math" panose="02040503050406030204" pitchFamily="18" charset="0"/>
                                      </a:rPr>
                                      <m:t>𝐽</m:t>
                                    </m:r>
                                  </m:e>
                                  <m:sub>
                                    <m:r>
                                      <a:rPr lang="en-US" sz="1800" b="0" i="1" smtClean="0">
                                        <a:solidFill>
                                          <a:srgbClr val="FF0000"/>
                                        </a:solidFill>
                                        <a:latin typeface="Cambria Math" panose="02040503050406030204" pitchFamily="18" charset="0"/>
                                      </a:rPr>
                                      <m:t>𝑖</m:t>
                                    </m:r>
                                  </m:sub>
                                </m:sSub>
                                <m:d>
                                  <m:dPr>
                                    <m:ctrlPr>
                                      <a:rPr lang="en-US" sz="1800" i="1" smtClean="0">
                                        <a:solidFill>
                                          <a:schemeClr val="bg1"/>
                                        </a:solidFill>
                                        <a:latin typeface="Cambria Math" panose="02040503050406030204" pitchFamily="18" charset="0"/>
                                      </a:rPr>
                                    </m:ctrlPr>
                                  </m:dPr>
                                  <m:e>
                                    <m:r>
                                      <a:rPr lang="en-US" sz="1800" b="0" i="0" smtClean="0">
                                        <a:solidFill>
                                          <a:schemeClr val="bg1"/>
                                        </a:solidFill>
                                        <a:latin typeface="Cambria Math" panose="02040503050406030204" pitchFamily="18" charset="0"/>
                                      </a:rPr>
                                      <m:t>−</m:t>
                                    </m:r>
                                    <m:r>
                                      <a:rPr lang="en-US" sz="1800" b="1" i="1">
                                        <a:solidFill>
                                          <a:schemeClr val="bg1"/>
                                        </a:solidFill>
                                        <a:latin typeface="Cambria Math" panose="02040503050406030204" pitchFamily="18" charset="0"/>
                                      </a:rPr>
                                      <m:t>𝒙</m:t>
                                    </m:r>
                                  </m:e>
                                </m:d>
                              </m:oMath>
                            </m:oMathPara>
                          </a14:m>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427306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b="1" i="1" smtClean="0">
                                  <a:solidFill>
                                    <a:srgbClr val="00B0F0"/>
                                  </a:solidFill>
                                  <a:latin typeface="Cambria Math" panose="02040503050406030204" pitchFamily="18" charset="0"/>
                                </a:rPr>
                                <m:t>𝜟</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Shift</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Choice>
        <mc:Fallback xmlns="">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ext uri="{D42A27DB-BD31-4B8C-83A1-F6EECF244321}">
                    <p14:modId xmlns:p14="http://schemas.microsoft.com/office/powerpoint/2010/main" val="536784025"/>
                  </p:ext>
                </p:extLst>
              </p:nvPr>
            </p:nvGraphicFramePr>
            <p:xfrm>
              <a:off x="7423220" y="6031230"/>
              <a:ext cx="1720780" cy="82677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t="-28889" r="-298592" b="-253333"/>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FFFF00"/>
                              </a:solidFill>
                            </a:rPr>
                            <a:t>Key</a:t>
                          </a:r>
                          <a:endParaRPr lang="en-US" b="0" i="1"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34796815"/>
                      </a:ext>
                    </a:extLst>
                  </a:tr>
                  <a:tr h="27813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t="-126087" r="-298592" b="-147826"/>
                          </a:stretch>
                        </a:blipFill>
                      </a:tcPr>
                    </a:tc>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l="-33491" t="-126087" b="-147826"/>
                          </a:stretch>
                        </a:blipFill>
                      </a:tcPr>
                    </a:tc>
                    <a:extLst>
                      <a:ext uri="{0D108BD9-81ED-4DB2-BD59-A6C34878D82A}">
                        <a16:rowId xmlns:a16="http://schemas.microsoft.com/office/drawing/2014/main" val="2764273060"/>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t="-231111" r="-298592" b="-51111"/>
                          </a:stretch>
                        </a:blipFill>
                      </a:tcPr>
                    </a:tc>
                    <a:tc>
                      <a:txBody>
                        <a:bodyPr/>
                        <a:lstStyle/>
                        <a:p>
                          <a:r>
                            <a:rPr lang="en-US" b="0" dirty="0">
                              <a:solidFill>
                                <a:srgbClr val="FFFF00"/>
                              </a:solidFill>
                            </a:rPr>
                            <a:t>Shift</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6DF66BC-3BCB-4DBE-B26F-F766C84DBCB1}"/>
                  </a:ext>
                </a:extLst>
              </p:cNvPr>
              <p:cNvSpPr txBox="1"/>
              <p:nvPr/>
            </p:nvSpPr>
            <p:spPr>
              <a:xfrm>
                <a:off x="3936027" y="3468932"/>
                <a:ext cx="1271951"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66FF33"/>
                          </a:solidFill>
                          <a:latin typeface="Cambria Math" panose="02040503050406030204" pitchFamily="18" charset="0"/>
                        </a:rPr>
                        <m:t>𝐸</m:t>
                      </m:r>
                      <m:r>
                        <a:rPr lang="en-US" sz="2400" i="1">
                          <a:solidFill>
                            <a:schemeClr val="bg1"/>
                          </a:solidFill>
                          <a:latin typeface="Cambria Math" panose="02040503050406030204" pitchFamily="18" charset="0"/>
                        </a:rPr>
                        <m:t>∝</m:t>
                      </m:r>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rPr>
                        <m:t>𝐴</m:t>
                      </m:r>
                    </m:oMath>
                  </m:oMathPara>
                </a14:m>
                <a:endParaRPr lang="en-US" sz="2400" dirty="0">
                  <a:solidFill>
                    <a:schemeClr val="bg1"/>
                  </a:solidFill>
                </a:endParaRPr>
              </a:p>
            </p:txBody>
          </p:sp>
        </mc:Choice>
        <mc:Fallback xmlns="">
          <p:sp>
            <p:nvSpPr>
              <p:cNvPr id="16" name="TextBox 15">
                <a:extLst>
                  <a:ext uri="{FF2B5EF4-FFF2-40B4-BE49-F238E27FC236}">
                    <a16:creationId xmlns:a16="http://schemas.microsoft.com/office/drawing/2014/main" id="{E6DF66BC-3BCB-4DBE-B26F-F766C84DBCB1}"/>
                  </a:ext>
                </a:extLst>
              </p:cNvPr>
              <p:cNvSpPr txBox="1">
                <a:spLocks noRot="1" noChangeAspect="1" noMove="1" noResize="1" noEditPoints="1" noAdjustHandles="1" noChangeArrowheads="1" noChangeShapeType="1" noTextEdit="1"/>
              </p:cNvSpPr>
              <p:nvPr/>
            </p:nvSpPr>
            <p:spPr>
              <a:xfrm>
                <a:off x="3936027" y="3468932"/>
                <a:ext cx="1271951" cy="369332"/>
              </a:xfrm>
              <a:prstGeom prst="rect">
                <a:avLst/>
              </a:prstGeom>
              <a:blipFill>
                <a:blip r:embed="rId8"/>
                <a:stretch>
                  <a:fillRect l="-5288" r="-5288"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9D50302-23E3-478B-B698-11CB6D4F1060}"/>
                  </a:ext>
                </a:extLst>
              </p:cNvPr>
              <p:cNvSpPr txBox="1"/>
              <p:nvPr/>
            </p:nvSpPr>
            <p:spPr>
              <a:xfrm>
                <a:off x="3463235" y="4346680"/>
                <a:ext cx="2217530" cy="1038489"/>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FF0000"/>
                          </a:solidFill>
                          <a:latin typeface="Cambria Math" panose="02040503050406030204" pitchFamily="18" charset="0"/>
                        </a:rPr>
                        <m:t>𝐴</m:t>
                      </m:r>
                      <m:r>
                        <a:rPr lang="en-US" sz="2400" b="1" i="1">
                          <a:solidFill>
                            <a:schemeClr val="bg1"/>
                          </a:solidFill>
                          <a:latin typeface="Cambria Math" panose="02040503050406030204" pitchFamily="18" charset="0"/>
                          <a:ea typeface="Cambria Math" panose="02040503050406030204" pitchFamily="18" charset="0"/>
                        </a:rPr>
                        <m:t>≔</m:t>
                      </m:r>
                      <m:f>
                        <m:fPr>
                          <m:ctrlPr>
                            <a:rPr lang="en-US" sz="2400" i="1">
                              <a:solidFill>
                                <a:schemeClr val="bg1"/>
                              </a:solidFill>
                              <a:latin typeface="Cambria Math" panose="02040503050406030204" pitchFamily="18" charset="0"/>
                            </a:rPr>
                          </m:ctrlPr>
                        </m:fPr>
                        <m:num>
                          <m:r>
                            <a:rPr lang="en-US" sz="2400" i="1">
                              <a:solidFill>
                                <a:schemeClr val="bg1"/>
                              </a:solidFill>
                              <a:latin typeface="Cambria Math" panose="02040503050406030204" pitchFamily="18" charset="0"/>
                            </a:rPr>
                            <m:t>1</m:t>
                          </m:r>
                        </m:num>
                        <m:den>
                          <m:r>
                            <a:rPr lang="en-US" sz="2400" i="1">
                              <a:solidFill>
                                <a:schemeClr val="bg1"/>
                              </a:solidFill>
                              <a:latin typeface="Cambria Math" panose="02040503050406030204" pitchFamily="18" charset="0"/>
                            </a:rPr>
                            <m:t>𝑁</m:t>
                          </m:r>
                        </m:den>
                      </m:f>
                      <m:nary>
                        <m:naryPr>
                          <m:chr m:val="∑"/>
                          <m:ctrlPr>
                            <a:rPr lang="en-US" sz="2400" i="1">
                              <a:solidFill>
                                <a:schemeClr val="bg1"/>
                              </a:solidFill>
                              <a:latin typeface="Cambria Math" panose="02040503050406030204" pitchFamily="18" charset="0"/>
                            </a:rPr>
                          </m:ctrlPr>
                        </m:naryPr>
                        <m:sub>
                          <m:r>
                            <a:rPr lang="en-US" sz="2400" i="1">
                              <a:solidFill>
                                <a:srgbClr val="FF0000"/>
                              </a:solidFill>
                              <a:latin typeface="Cambria Math" panose="02040503050406030204" pitchFamily="18" charset="0"/>
                            </a:rPr>
                            <m:t>𝑖</m:t>
                          </m:r>
                          <m:r>
                            <a:rPr lang="en-US" sz="2400" i="1">
                              <a:solidFill>
                                <a:schemeClr val="bg1"/>
                              </a:solidFill>
                              <a:latin typeface="Cambria Math" panose="02040503050406030204" pitchFamily="18" charset="0"/>
                            </a:rPr>
                            <m:t>=1</m:t>
                          </m:r>
                        </m:sub>
                        <m:sup>
                          <m:r>
                            <a:rPr lang="en-US" sz="2400" i="1">
                              <a:solidFill>
                                <a:schemeClr val="bg1"/>
                              </a:solidFill>
                              <a:latin typeface="Cambria Math" panose="02040503050406030204" pitchFamily="18" charset="0"/>
                            </a:rPr>
                            <m:t>𝑁</m:t>
                          </m:r>
                        </m:sup>
                        <m:e>
                          <m:sSub>
                            <m:sSubPr>
                              <m:ctrlPr>
                                <a:rPr lang="en-US" sz="2400" i="1">
                                  <a:solidFill>
                                    <a:srgbClr val="FF0000"/>
                                  </a:solidFill>
                                  <a:latin typeface="Cambria Math" panose="02040503050406030204" pitchFamily="18" charset="0"/>
                                </a:rPr>
                              </m:ctrlPr>
                            </m:sSub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sub>
                              <m:r>
                                <a:rPr lang="en-US" sz="2400" i="1">
                                  <a:solidFill>
                                    <a:srgbClr val="FF0000"/>
                                  </a:solidFill>
                                  <a:latin typeface="Cambria Math" panose="02040503050406030204" pitchFamily="18" charset="0"/>
                                </a:rPr>
                                <m:t>𝑖</m:t>
                              </m:r>
                            </m:sub>
                          </m:sSub>
                          <m:r>
                            <a:rPr lang="en-US" sz="2400" b="1" i="1">
                              <a:solidFill>
                                <a:schemeClr val="bg1"/>
                              </a:solidFill>
                              <a:latin typeface="Cambria Math" panose="02040503050406030204" pitchFamily="18" charset="0"/>
                              <a:ea typeface="Cambria Math" panose="02040503050406030204" pitchFamily="18"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𝐿</m:t>
                              </m:r>
                            </m:e>
                            <m:sub>
                              <m:r>
                                <a:rPr lang="en-US" sz="2400" i="1">
                                  <a:solidFill>
                                    <a:srgbClr val="FF0000"/>
                                  </a:solidFill>
                                  <a:latin typeface="Cambria Math" panose="02040503050406030204" pitchFamily="18" charset="0"/>
                                </a:rPr>
                                <m:t>𝑖</m:t>
                              </m:r>
                            </m:sub>
                          </m:sSub>
                        </m:e>
                      </m:nary>
                    </m:oMath>
                  </m:oMathPara>
                </a14:m>
                <a:endParaRPr lang="en-US" sz="2400" dirty="0">
                  <a:solidFill>
                    <a:schemeClr val="bg1"/>
                  </a:solidFill>
                </a:endParaRPr>
              </a:p>
            </p:txBody>
          </p:sp>
        </mc:Choice>
        <mc:Fallback xmlns="">
          <p:sp>
            <p:nvSpPr>
              <p:cNvPr id="11" name="TextBox 10">
                <a:extLst>
                  <a:ext uri="{FF2B5EF4-FFF2-40B4-BE49-F238E27FC236}">
                    <a16:creationId xmlns:a16="http://schemas.microsoft.com/office/drawing/2014/main" id="{A9D50302-23E3-478B-B698-11CB6D4F1060}"/>
                  </a:ext>
                </a:extLst>
              </p:cNvPr>
              <p:cNvSpPr txBox="1">
                <a:spLocks noRot="1" noChangeAspect="1" noMove="1" noResize="1" noEditPoints="1" noAdjustHandles="1" noChangeArrowheads="1" noChangeShapeType="1" noTextEdit="1"/>
              </p:cNvSpPr>
              <p:nvPr/>
            </p:nvSpPr>
            <p:spPr>
              <a:xfrm>
                <a:off x="3463235" y="4346680"/>
                <a:ext cx="2217530" cy="1038489"/>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5101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112A0C7-6C59-4610-AEAF-359BC2788EF3}"/>
              </a:ext>
            </a:extLst>
          </p:cNvPr>
          <p:cNvSpPr txBox="1">
            <a:spLocks/>
          </p:cNvSpPr>
          <p:nvPr/>
        </p:nvSpPr>
        <p:spPr>
          <a:xfrm>
            <a:off x="0" y="2"/>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Advantage of using the Phase Image</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82F4EBB-15D0-412F-8929-E58B34849660}"/>
                  </a:ext>
                </a:extLst>
              </p:cNvPr>
              <p:cNvSpPr txBox="1"/>
              <p:nvPr/>
            </p:nvSpPr>
            <p:spPr>
              <a:xfrm>
                <a:off x="7315201" y="3908441"/>
                <a:ext cx="1828801" cy="749692"/>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func>
                        <m:funcPr>
                          <m:ctrlPr>
                            <a:rPr lang="en-US" sz="1600" i="1">
                              <a:solidFill>
                                <a:schemeClr val="bg1"/>
                              </a:solidFill>
                              <a:latin typeface="Cambria Math" panose="02040503050406030204" pitchFamily="18" charset="0"/>
                            </a:rPr>
                          </m:ctrlPr>
                        </m:funcPr>
                        <m:fName>
                          <m:r>
                            <m:rPr>
                              <m:sty m:val="p"/>
                            </m:rPr>
                            <a:rPr lang="en-US" sz="1600">
                              <a:solidFill>
                                <a:schemeClr val="bg1"/>
                              </a:solidFill>
                              <a:latin typeface="Cambria Math" panose="02040503050406030204" pitchFamily="18" charset="0"/>
                            </a:rPr>
                            <m:t>Pr</m:t>
                          </m:r>
                        </m:fName>
                        <m:e>
                          <m:d>
                            <m:dPr>
                              <m:ctrlPr>
                                <a:rPr lang="en-US" sz="1600" i="1">
                                  <a:solidFill>
                                    <a:schemeClr val="bg1"/>
                                  </a:solidFill>
                                  <a:latin typeface="Cambria Math" panose="02040503050406030204" pitchFamily="18" charset="0"/>
                                </a:rPr>
                              </m:ctrlPr>
                            </m:dPr>
                            <m:e>
                              <m:r>
                                <a:rPr lang="en-US" sz="1600" i="1">
                                  <a:solidFill>
                                    <a:srgbClr val="66FF33"/>
                                  </a:solidFill>
                                  <a:latin typeface="Cambria Math" panose="02040503050406030204" pitchFamily="18" charset="0"/>
                                </a:rPr>
                                <m:t>𝐼</m:t>
                              </m:r>
                              <m:r>
                                <a:rPr lang="en-US" sz="1600" i="1">
                                  <a:solidFill>
                                    <a:schemeClr val="bg1"/>
                                  </a:solidFill>
                                  <a:latin typeface="Cambria Math" panose="02040503050406030204" pitchFamily="18" charset="0"/>
                                </a:rPr>
                                <m:t>,</m:t>
                              </m:r>
                              <m:r>
                                <a:rPr lang="en-US" sz="1600" i="1">
                                  <a:solidFill>
                                    <a:srgbClr val="FF0000"/>
                                  </a:solidFill>
                                  <a:latin typeface="Cambria Math" panose="02040503050406030204" pitchFamily="18" charset="0"/>
                                </a:rPr>
                                <m:t>𝐽</m:t>
                              </m:r>
                            </m:e>
                            <m:e>
                              <m:r>
                                <a:rPr lang="en-US" sz="1600" b="1" i="1">
                                  <a:solidFill>
                                    <a:srgbClr val="00B0F0"/>
                                  </a:solidFill>
                                  <a:latin typeface="Cambria Math" panose="02040503050406030204" pitchFamily="18" charset="0"/>
                                </a:rPr>
                                <m:t>𝑻</m:t>
                              </m:r>
                            </m:e>
                          </m:d>
                        </m:e>
                      </m:func>
                      <m:r>
                        <a:rPr lang="en-US" sz="1600" i="1">
                          <a:solidFill>
                            <a:schemeClr val="bg1"/>
                          </a:solidFill>
                          <a:latin typeface="Cambria Math" panose="02040503050406030204" pitchFamily="18" charset="0"/>
                        </a:rPr>
                        <m:t>∝</m:t>
                      </m:r>
                    </m:oMath>
                  </m:oMathPara>
                </a14:m>
                <a:endParaRPr lang="en-US" sz="1600" i="1" dirty="0">
                  <a:solidFill>
                    <a:schemeClr val="bg1"/>
                  </a:solidFill>
                  <a:latin typeface="Cambria Math" panose="02040503050406030204" pitchFamily="18" charset="0"/>
                </a:endParaRPr>
              </a:p>
              <a:p>
                <a:pPr algn="ctr"/>
                <a14:m>
                  <m:oMathPara xmlns:m="http://schemas.openxmlformats.org/officeDocument/2006/math">
                    <m:oMathParaPr>
                      <m:jc m:val="center"/>
                    </m:oMathParaPr>
                    <m:oMath xmlns:m="http://schemas.openxmlformats.org/officeDocument/2006/math">
                      <m:nary>
                        <m:naryPr>
                          <m:supHide m:val="on"/>
                          <m:ctrlPr>
                            <a:rPr lang="en-US" sz="1600" i="1">
                              <a:solidFill>
                                <a:schemeClr val="bg1"/>
                              </a:solidFill>
                              <a:latin typeface="Cambria Math" panose="02040503050406030204" pitchFamily="18" charset="0"/>
                            </a:rPr>
                          </m:ctrlPr>
                        </m:naryPr>
                        <m:sub>
                          <m:sSup>
                            <m:sSupPr>
                              <m:ctrlPr>
                                <a:rPr lang="en-US" sz="1600" i="1">
                                  <a:solidFill>
                                    <a:schemeClr val="bg1"/>
                                  </a:solidFill>
                                  <a:latin typeface="Cambria Math" panose="02040503050406030204" pitchFamily="18" charset="0"/>
                                </a:rPr>
                              </m:ctrlPr>
                            </m:sSupPr>
                            <m:e>
                              <m:r>
                                <a:rPr lang="en-US" sz="1600" i="1">
                                  <a:solidFill>
                                    <a:schemeClr val="bg1"/>
                                  </a:solidFill>
                                  <a:latin typeface="Cambria Math" panose="02040503050406030204" pitchFamily="18" charset="0"/>
                                </a:rPr>
                                <m:t>ℝ</m:t>
                              </m:r>
                            </m:e>
                            <m:sup>
                              <m:r>
                                <a:rPr lang="en-US" sz="1600" i="1">
                                  <a:solidFill>
                                    <a:schemeClr val="bg1"/>
                                  </a:solidFill>
                                  <a:latin typeface="Cambria Math" panose="02040503050406030204" pitchFamily="18" charset="0"/>
                                </a:rPr>
                                <m:t>𝑑</m:t>
                              </m:r>
                            </m:sup>
                          </m:sSup>
                        </m:sub>
                        <m:sup/>
                        <m:e>
                          <m:r>
                            <a:rPr lang="en-US" sz="1600" i="1">
                              <a:solidFill>
                                <a:srgbClr val="66FF33"/>
                              </a:solidFill>
                              <a:latin typeface="Cambria Math" panose="02040503050406030204" pitchFamily="18" charset="0"/>
                            </a:rPr>
                            <m:t>𝐼</m:t>
                          </m:r>
                          <m:d>
                            <m:dPr>
                              <m:ctrlPr>
                                <a:rPr lang="en-US" sz="1600" i="1">
                                  <a:solidFill>
                                    <a:schemeClr val="bg1"/>
                                  </a:solidFill>
                                  <a:latin typeface="Cambria Math" panose="02040503050406030204" pitchFamily="18" charset="0"/>
                                </a:rPr>
                              </m:ctrlPr>
                            </m:dPr>
                            <m:e>
                              <m:r>
                                <a:rPr lang="en-US" sz="1600" b="1" i="1">
                                  <a:solidFill>
                                    <a:schemeClr val="bg1"/>
                                  </a:solidFill>
                                  <a:latin typeface="Cambria Math" panose="02040503050406030204" pitchFamily="18" charset="0"/>
                                </a:rPr>
                                <m:t>𝒙</m:t>
                              </m:r>
                            </m:e>
                          </m:d>
                          <m:d>
                            <m:dPr>
                              <m:ctrlPr>
                                <a:rPr lang="en-US" sz="1600" i="1">
                                  <a:solidFill>
                                    <a:schemeClr val="bg1"/>
                                  </a:solidFill>
                                  <a:latin typeface="Cambria Math" panose="02040503050406030204" pitchFamily="18" charset="0"/>
                                </a:rPr>
                              </m:ctrlPr>
                            </m:dPr>
                            <m:e>
                              <m:r>
                                <a:rPr lang="en-US" sz="1600" i="1">
                                  <a:solidFill>
                                    <a:srgbClr val="FF0000"/>
                                  </a:solidFill>
                                  <a:latin typeface="Cambria Math" panose="02040503050406030204" pitchFamily="18" charset="0"/>
                                </a:rPr>
                                <m:t>𝐽</m:t>
                              </m:r>
                              <m:r>
                                <a:rPr lang="en-US" sz="1600" i="1">
                                  <a:solidFill>
                                    <a:schemeClr val="bg1"/>
                                  </a:solidFill>
                                  <a:latin typeface="Cambria Math" panose="02040503050406030204" pitchFamily="18" charset="0"/>
                                </a:rPr>
                                <m:t>∘</m:t>
                              </m:r>
                              <m:r>
                                <a:rPr lang="en-US" sz="1600" b="1" i="1">
                                  <a:solidFill>
                                    <a:srgbClr val="00B0F0"/>
                                  </a:solidFill>
                                  <a:latin typeface="Cambria Math" panose="02040503050406030204" pitchFamily="18" charset="0"/>
                                </a:rPr>
                                <m:t>𝑻</m:t>
                              </m:r>
                            </m:e>
                          </m:d>
                          <m:d>
                            <m:dPr>
                              <m:ctrlPr>
                                <a:rPr lang="en-US" sz="1600" i="1">
                                  <a:solidFill>
                                    <a:schemeClr val="bg1"/>
                                  </a:solidFill>
                                  <a:latin typeface="Cambria Math" panose="02040503050406030204" pitchFamily="18" charset="0"/>
                                </a:rPr>
                              </m:ctrlPr>
                            </m:dPr>
                            <m:e>
                              <m:r>
                                <a:rPr lang="en-US" sz="1600" b="1" i="1">
                                  <a:solidFill>
                                    <a:schemeClr val="bg1"/>
                                  </a:solidFill>
                                  <a:latin typeface="Cambria Math" panose="02040503050406030204" pitchFamily="18" charset="0"/>
                                </a:rPr>
                                <m:t>𝒙</m:t>
                              </m:r>
                            </m:e>
                          </m:d>
                          <m:r>
                            <m:rPr>
                              <m:sty m:val="p"/>
                            </m:rPr>
                            <a:rPr lang="en-US" sz="1600">
                              <a:solidFill>
                                <a:schemeClr val="bg1"/>
                              </a:solidFill>
                              <a:latin typeface="Cambria Math" panose="02040503050406030204" pitchFamily="18" charset="0"/>
                            </a:rPr>
                            <m:t>d</m:t>
                          </m:r>
                          <m:r>
                            <a:rPr lang="en-US" sz="1600" b="1" i="1">
                              <a:solidFill>
                                <a:schemeClr val="bg1"/>
                              </a:solidFill>
                              <a:latin typeface="Cambria Math" panose="02040503050406030204" pitchFamily="18" charset="0"/>
                            </a:rPr>
                            <m:t>𝒙</m:t>
                          </m:r>
                        </m:e>
                      </m:nary>
                    </m:oMath>
                  </m:oMathPara>
                </a14:m>
                <a:endParaRPr lang="en-US" sz="1600" dirty="0">
                  <a:solidFill>
                    <a:schemeClr val="bg1"/>
                  </a:solidFill>
                </a:endParaRPr>
              </a:p>
            </p:txBody>
          </p:sp>
        </mc:Choice>
        <mc:Fallback xmlns="">
          <p:sp>
            <p:nvSpPr>
              <p:cNvPr id="11" name="TextBox 10">
                <a:extLst>
                  <a:ext uri="{FF2B5EF4-FFF2-40B4-BE49-F238E27FC236}">
                    <a16:creationId xmlns:a16="http://schemas.microsoft.com/office/drawing/2014/main" id="{082F4EBB-15D0-412F-8929-E58B34849660}"/>
                  </a:ext>
                </a:extLst>
              </p:cNvPr>
              <p:cNvSpPr txBox="1">
                <a:spLocks noRot="1" noChangeAspect="1" noMove="1" noResize="1" noEditPoints="1" noAdjustHandles="1" noChangeArrowheads="1" noChangeShapeType="1" noTextEdit="1"/>
              </p:cNvSpPr>
              <p:nvPr/>
            </p:nvSpPr>
            <p:spPr>
              <a:xfrm>
                <a:off x="7315201" y="3908441"/>
                <a:ext cx="1828801" cy="749692"/>
              </a:xfrm>
              <a:prstGeom prst="rect">
                <a:avLst/>
              </a:prstGeom>
              <a:blipFill>
                <a:blip r:embed="rId5"/>
                <a:stretch>
                  <a:fillRect l="-44667" t="-106504" b="-1983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88F75A6-96CA-454D-A6F7-EEFDEEC580B4}"/>
                  </a:ext>
                </a:extLst>
              </p:cNvPr>
              <p:cNvSpPr txBox="1"/>
              <p:nvPr/>
            </p:nvSpPr>
            <p:spPr>
              <a:xfrm>
                <a:off x="7315200" y="2625516"/>
                <a:ext cx="1828800" cy="246221"/>
              </a:xfrm>
              <a:prstGeom prst="rect">
                <a:avLst/>
              </a:prstGeom>
              <a:noFill/>
            </p:spPr>
            <p:txBody>
              <a:bodyPr wrap="square" lIns="0" tIns="0" rIns="0" bIns="0" rtlCol="0">
                <a:spAutoFit/>
              </a:bodyPr>
              <a:lstStyle/>
              <a:p>
                <a:pPr algn="ctr"/>
                <a14:m>
                  <m:oMath xmlns:m="http://schemas.openxmlformats.org/officeDocument/2006/math">
                    <m:r>
                      <a:rPr lang="en-US" sz="1600" i="1">
                        <a:solidFill>
                          <a:srgbClr val="66FF33"/>
                        </a:solidFill>
                        <a:latin typeface="Cambria Math" panose="02040503050406030204" pitchFamily="18" charset="0"/>
                      </a:rPr>
                      <m:t>𝐼</m:t>
                    </m:r>
                    <m:r>
                      <a:rPr lang="en-US" sz="1600" i="1">
                        <a:solidFill>
                          <a:schemeClr val="bg1"/>
                        </a:solidFill>
                        <a:latin typeface="Cambria Math" panose="02040503050406030204" pitchFamily="18" charset="0"/>
                      </a:rPr>
                      <m:t>  ,</m:t>
                    </m:r>
                  </m:oMath>
                </a14:m>
                <a:r>
                  <a:rPr lang="en-US" sz="1600" dirty="0">
                    <a:solidFill>
                      <a:schemeClr val="bg1"/>
                    </a:solidFill>
                  </a:rPr>
                  <a:t>  </a:t>
                </a:r>
                <a14:m>
                  <m:oMath xmlns:m="http://schemas.openxmlformats.org/officeDocument/2006/math">
                    <m:r>
                      <a:rPr lang="en-US" sz="1600" i="1">
                        <a:solidFill>
                          <a:srgbClr val="FF0000"/>
                        </a:solidFill>
                        <a:latin typeface="Cambria Math" panose="02040503050406030204" pitchFamily="18" charset="0"/>
                      </a:rPr>
                      <m:t>𝐽</m:t>
                    </m:r>
                    <m:r>
                      <a:rPr lang="en-US" sz="1600" i="1">
                        <a:solidFill>
                          <a:schemeClr val="bg1"/>
                        </a:solidFill>
                        <a:latin typeface="Cambria Math" panose="02040503050406030204" pitchFamily="18" charset="0"/>
                      </a:rPr>
                      <m:t>∘</m:t>
                    </m:r>
                    <m:r>
                      <a:rPr lang="en-US" sz="1600" b="1" i="1">
                        <a:solidFill>
                          <a:srgbClr val="00B0F0"/>
                        </a:solidFill>
                        <a:latin typeface="Cambria Math" panose="02040503050406030204" pitchFamily="18" charset="0"/>
                      </a:rPr>
                      <m:t>𝑻</m:t>
                    </m:r>
                  </m:oMath>
                </a14:m>
                <a:endParaRPr lang="en-US" sz="1600" b="1" dirty="0">
                  <a:solidFill>
                    <a:schemeClr val="bg1"/>
                  </a:solidFill>
                </a:endParaRPr>
              </a:p>
            </p:txBody>
          </p:sp>
        </mc:Choice>
        <mc:Fallback xmlns="">
          <p:sp>
            <p:nvSpPr>
              <p:cNvPr id="14" name="TextBox 13">
                <a:extLst>
                  <a:ext uri="{FF2B5EF4-FFF2-40B4-BE49-F238E27FC236}">
                    <a16:creationId xmlns:a16="http://schemas.microsoft.com/office/drawing/2014/main" id="{788F75A6-96CA-454D-A6F7-EEFDEEC580B4}"/>
                  </a:ext>
                </a:extLst>
              </p:cNvPr>
              <p:cNvSpPr txBox="1">
                <a:spLocks noRot="1" noChangeAspect="1" noMove="1" noResize="1" noEditPoints="1" noAdjustHandles="1" noChangeArrowheads="1" noChangeShapeType="1" noTextEdit="1"/>
              </p:cNvSpPr>
              <p:nvPr/>
            </p:nvSpPr>
            <p:spPr>
              <a:xfrm>
                <a:off x="7315200" y="2625516"/>
                <a:ext cx="1828800" cy="246221"/>
              </a:xfrm>
              <a:prstGeom prst="rect">
                <a:avLst/>
              </a:prstGeom>
              <a:blipFill>
                <a:blip r:embed="rId6"/>
                <a:stretch>
                  <a:fillRect b="-32500"/>
                </a:stretch>
              </a:blipFill>
            </p:spPr>
            <p:txBody>
              <a:bodyPr/>
              <a:lstStyle/>
              <a:p>
                <a:r>
                  <a:rPr lang="en-US">
                    <a:noFill/>
                  </a:rPr>
                  <a:t> </a:t>
                </a:r>
              </a:p>
            </p:txBody>
          </p:sp>
        </mc:Fallback>
      </mc:AlternateContent>
      <p:pic>
        <p:nvPicPr>
          <p:cNvPr id="2" name="CC_video">
            <a:hlinkClick r:id="" action="ppaction://media"/>
            <a:extLst>
              <a:ext uri="{FF2B5EF4-FFF2-40B4-BE49-F238E27FC236}">
                <a16:creationId xmlns:a16="http://schemas.microsoft.com/office/drawing/2014/main" id="{298C44DC-4BE3-4472-AC35-3C05B14F55D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470025"/>
            <a:ext cx="7315200" cy="3390900"/>
          </a:xfrm>
          <a:prstGeom prst="rect">
            <a:avLst/>
          </a:prstGeom>
        </p:spPr>
      </p:pic>
      <p:sp>
        <p:nvSpPr>
          <p:cNvPr id="8" name="TextBox 7">
            <a:extLst>
              <a:ext uri="{FF2B5EF4-FFF2-40B4-BE49-F238E27FC236}">
                <a16:creationId xmlns:a16="http://schemas.microsoft.com/office/drawing/2014/main" id="{17C1CC31-9874-4FFB-AA9E-129944C329F2}"/>
              </a:ext>
            </a:extLst>
          </p:cNvPr>
          <p:cNvSpPr txBox="1"/>
          <p:nvPr/>
        </p:nvSpPr>
        <p:spPr>
          <a:xfrm>
            <a:off x="1" y="4860925"/>
            <a:ext cx="7315198" cy="553998"/>
          </a:xfrm>
          <a:prstGeom prst="rect">
            <a:avLst/>
          </a:prstGeom>
          <a:noFill/>
          <a:ln w="12700">
            <a:noFill/>
          </a:ln>
        </p:spPr>
        <p:txBody>
          <a:bodyPr wrap="square" lIns="0" tIns="0" rIns="0" bIns="0" rtlCol="0">
            <a:spAutoFit/>
          </a:bodyPr>
          <a:lstStyle/>
          <a:p>
            <a:pPr algn="ctr" defTabSz="346075"/>
            <a:r>
              <a:rPr lang="en-US" dirty="0">
                <a:solidFill>
                  <a:srgbClr val="00B0F0"/>
                </a:solidFill>
              </a:rPr>
              <a:t>Inner product of the </a:t>
            </a:r>
            <a:r>
              <a:rPr lang="en-US" i="1" dirty="0">
                <a:solidFill>
                  <a:srgbClr val="00B0F0"/>
                </a:solidFill>
              </a:rPr>
              <a:t>images</a:t>
            </a:r>
          </a:p>
          <a:p>
            <a:pPr algn="ctr" defTabSz="346075"/>
            <a:r>
              <a:rPr lang="en-US" dirty="0">
                <a:solidFill>
                  <a:srgbClr val="FFFF00"/>
                </a:solidFill>
              </a:rPr>
              <a:t>Inner product of the </a:t>
            </a:r>
            <a:r>
              <a:rPr lang="en-US" i="1" dirty="0">
                <a:solidFill>
                  <a:srgbClr val="FFFF00"/>
                </a:solidFill>
              </a:rPr>
              <a:t>phase images</a:t>
            </a:r>
          </a:p>
        </p:txBody>
      </p:sp>
      <p:sp>
        <p:nvSpPr>
          <p:cNvPr id="9" name="Subtitle 2">
            <a:extLst>
              <a:ext uri="{FF2B5EF4-FFF2-40B4-BE49-F238E27FC236}">
                <a16:creationId xmlns:a16="http://schemas.microsoft.com/office/drawing/2014/main" id="{1A458358-AC06-49AE-B5EB-FFB9ED8ADB29}"/>
              </a:ext>
            </a:extLst>
          </p:cNvPr>
          <p:cNvSpPr txBox="1">
            <a:spLocks/>
          </p:cNvSpPr>
          <p:nvPr/>
        </p:nvSpPr>
        <p:spPr>
          <a:xfrm>
            <a:off x="0" y="6581003"/>
            <a:ext cx="9144000" cy="276999"/>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da-DK" sz="1200" dirty="0">
                <a:solidFill>
                  <a:schemeClr val="accent4"/>
                </a:solidFill>
              </a:rPr>
              <a:t>(Kuglin and Hines, ICCS’75; Pearson </a:t>
            </a:r>
            <a:r>
              <a:rPr lang="da-DK" sz="1200" i="1" dirty="0">
                <a:solidFill>
                  <a:schemeClr val="accent4"/>
                </a:solidFill>
              </a:rPr>
              <a:t>et al</a:t>
            </a:r>
            <a:r>
              <a:rPr lang="da-DK" sz="1200" dirty="0">
                <a:solidFill>
                  <a:schemeClr val="accent4"/>
                </a:solidFill>
              </a:rPr>
              <a:t>, ATS’77)</a:t>
            </a:r>
            <a:endParaRPr lang="en-US" sz="1200" dirty="0">
              <a:solidFill>
                <a:schemeClr val="accent4"/>
              </a:solidFill>
            </a:endParaRPr>
          </a:p>
        </p:txBody>
      </p:sp>
    </p:spTree>
    <p:extLst>
      <p:ext uri="{BB962C8B-B14F-4D97-AF65-F5344CB8AC3E}">
        <p14:creationId xmlns:p14="http://schemas.microsoft.com/office/powerpoint/2010/main" val="399732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112A0C7-6C59-4610-AEAF-359BC2788EF3}"/>
              </a:ext>
            </a:extLst>
          </p:cNvPr>
          <p:cNvSpPr txBox="1">
            <a:spLocks/>
          </p:cNvSpPr>
          <p:nvPr/>
        </p:nvSpPr>
        <p:spPr>
          <a:xfrm>
            <a:off x="0" y="2"/>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Computation in the Frequency Space</a:t>
            </a:r>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ext uri="{D42A27DB-BD31-4B8C-83A1-F6EECF244321}">
                    <p14:modId xmlns:p14="http://schemas.microsoft.com/office/powerpoint/2010/main" val="522227923"/>
                  </p:ext>
                </p:extLst>
              </p:nvPr>
            </p:nvGraphicFramePr>
            <p:xfrm>
              <a:off x="0" y="6309360"/>
              <a:ext cx="2446774" cy="54864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0">
                    <a:tc>
                      <a:txBody>
                        <a:bodyPr/>
                        <a:lstStyle/>
                        <a:p>
                          <a:pPr defTabSz="346075"/>
                          <a14:m>
                            <m:oMath xmlns:m="http://schemas.openxmlformats.org/officeDocument/2006/math">
                              <m:r>
                                <a:rPr lang="en-US" b="0" i="1" smtClean="0">
                                  <a:solidFill>
                                    <a:srgbClr val="66FF33"/>
                                  </a:solidFill>
                                  <a:latin typeface="Cambria Math" panose="02040503050406030204" pitchFamily="18" charset="0"/>
                                </a:rPr>
                                <m:t>𝐼</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𝐽</m:t>
                                  </m:r>
                                </m:e>
                                <m:sub>
                                  <m:r>
                                    <a:rPr lang="en-US" b="0" i="1" smtClean="0">
                                      <a:solidFill>
                                        <a:srgbClr val="FF0000"/>
                                      </a:solidFill>
                                      <a:latin typeface="Cambria Math" panose="02040503050406030204" pitchFamily="18" charset="0"/>
                                    </a:rPr>
                                    <m:t>𝑖</m:t>
                                  </m:r>
                                </m:sub>
                              </m:sSub>
                            </m:oMath>
                          </a14:m>
                          <a:r>
                            <a:rPr lang="en-US" b="0" dirty="0">
                              <a:solidFill>
                                <a:schemeClr val="bg1"/>
                              </a:solidFill>
                            </a:rPr>
                            <a:t>:</a:t>
                          </a:r>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image </a:t>
                          </a:r>
                          <a14:m>
                            <m:oMath xmlns:m="http://schemas.openxmlformats.org/officeDocument/2006/math">
                              <m:r>
                                <a:rPr lang="en-US" b="0" i="1" smtClean="0">
                                  <a:solidFill>
                                    <a:srgbClr val="FFFF00"/>
                                  </a:solidFill>
                                  <a:latin typeface="Cambria Math" panose="02040503050406030204" pitchFamily="18" charset="0"/>
                                </a:rPr>
                                <m:t>𝑖</m:t>
                              </m:r>
                            </m:oMath>
                          </a14:m>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bl>
              </a:graphicData>
            </a:graphic>
          </p:graphicFrame>
        </mc:Choice>
        <mc:Fallback xmlns="">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ext uri="{D42A27DB-BD31-4B8C-83A1-F6EECF244321}">
                    <p14:modId xmlns:p14="http://schemas.microsoft.com/office/powerpoint/2010/main" val="522227923"/>
                  </p:ext>
                </p:extLst>
              </p:nvPr>
            </p:nvGraphicFramePr>
            <p:xfrm>
              <a:off x="0" y="6309360"/>
              <a:ext cx="2446774" cy="54864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3"/>
                          <a:stretch>
                            <a:fillRect t="-28889" r="-491176" b="-151111"/>
                          </a:stretch>
                        </a:blip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274320">
                    <a:tc>
                      <a:txBody>
                        <a:bodyPr/>
                        <a:lstStyle/>
                        <a:p>
                          <a:endParaRPr lang="en-US"/>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3"/>
                          <a:stretch>
                            <a:fillRect t="-128889" r="-491176" b="-51111"/>
                          </a:stretch>
                        </a:blipFill>
                      </a:tcPr>
                    </a:tc>
                    <a:tc>
                      <a:txBody>
                        <a:bodyPr/>
                        <a:lstStyle/>
                        <a:p>
                          <a:endParaRPr lang="en-US"/>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3"/>
                          <a:stretch>
                            <a:fillRect l="-20359" t="-128889" b="-51111"/>
                          </a:stretch>
                        </a:blipFill>
                      </a:tcPr>
                    </a:tc>
                    <a:extLst>
                      <a:ext uri="{0D108BD9-81ED-4DB2-BD59-A6C34878D82A}">
                        <a16:rowId xmlns:a16="http://schemas.microsoft.com/office/drawing/2014/main" val="257692191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extLst>
                  <p:ext uri="{D42A27DB-BD31-4B8C-83A1-F6EECF244321}">
                    <p14:modId xmlns:p14="http://schemas.microsoft.com/office/powerpoint/2010/main" val="1450914741"/>
                  </p:ext>
                </p:extLst>
              </p:nvPr>
            </p:nvGraphicFramePr>
            <p:xfrm>
              <a:off x="3711610" y="6302956"/>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66FF33"/>
                                  </a:solidFill>
                                  <a:latin typeface="Cambria Math" panose="02040503050406030204" pitchFamily="18" charset="0"/>
                                </a:rPr>
                                <m:t>𝐸</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9217158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𝐿</m:t>
                                  </m:r>
                                </m:e>
                                <m:sub>
                                  <m:r>
                                    <a:rPr lang="en-US" b="0" i="1" smtClean="0">
                                      <a:solidFill>
                                        <a:srgbClr val="FF0000"/>
                                      </a:solidFill>
                                      <a:latin typeface="Cambria Math" panose="02040503050406030204" pitchFamily="18" charset="0"/>
                                    </a:rPr>
                                    <m:t>𝑖</m:t>
                                  </m:r>
                                </m:sub>
                              </m:sSub>
                            </m:oMath>
                          </a14:m>
                          <a:r>
                            <a:rPr lang="en-US" b="0" dirty="0">
                              <a:solidFill>
                                <a:schemeClr val="bg1"/>
                              </a:solidFill>
                            </a:rPr>
                            <a:t>:</a:t>
                          </a:r>
                          <a:endParaRPr lang="en-US" b="0" dirty="0">
                            <a:solidFill>
                              <a:srgbClr val="FFFF00"/>
                            </a:solidFill>
                          </a:endParaRPr>
                        </a:p>
                      </a:txBody>
                      <a:tcPr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label </a:t>
                          </a:r>
                          <a14:m>
                            <m:oMath xmlns:m="http://schemas.openxmlformats.org/officeDocument/2006/math">
                              <m:r>
                                <a:rPr lang="en-US" b="0" i="1" smtClean="0">
                                  <a:solidFill>
                                    <a:srgbClr val="FFFF00"/>
                                  </a:solidFill>
                                  <a:latin typeface="Cambria Math" panose="02040503050406030204" pitchFamily="18" charset="0"/>
                                </a:rPr>
                                <m:t>𝑖</m:t>
                              </m:r>
                            </m:oMath>
                          </a14:m>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bl>
              </a:graphicData>
            </a:graphic>
          </p:graphicFrame>
        </mc:Choice>
        <mc:Fallback xmlns="">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extLst>
                  <p:ext uri="{D42A27DB-BD31-4B8C-83A1-F6EECF244321}">
                    <p14:modId xmlns:p14="http://schemas.microsoft.com/office/powerpoint/2010/main" val="1450914741"/>
                  </p:ext>
                </p:extLst>
              </p:nvPr>
            </p:nvGraphicFramePr>
            <p:xfrm>
              <a:off x="3711610" y="6302956"/>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4"/>
                          <a:stretch>
                            <a:fillRect t="-26087" r="-294444" b="-147826"/>
                          </a:stretch>
                        </a:blip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92171588"/>
                      </a:ext>
                    </a:extLst>
                  </a:tr>
                  <a:tr h="274320">
                    <a:tc>
                      <a:txBody>
                        <a:bodyPr/>
                        <a:lstStyle/>
                        <a:p>
                          <a:endParaRPr lang="en-US"/>
                        </a:p>
                      </a:txBody>
                      <a:tcPr marR="0"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4"/>
                          <a:stretch>
                            <a:fillRect t="-128889" r="-294444" b="-51111"/>
                          </a:stretch>
                        </a:blipFill>
                      </a:tcPr>
                    </a:tc>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4"/>
                          <a:stretch>
                            <a:fillRect l="-33962" t="-128889" b="-51111"/>
                          </a:stretch>
                        </a:blipFill>
                      </a:tcPr>
                    </a:tc>
                    <a:extLst>
                      <a:ext uri="{0D108BD9-81ED-4DB2-BD59-A6C34878D82A}">
                        <a16:rowId xmlns:a16="http://schemas.microsoft.com/office/drawing/2014/main" val="186056992"/>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ext uri="{D42A27DB-BD31-4B8C-83A1-F6EECF244321}">
                    <p14:modId xmlns:p14="http://schemas.microsoft.com/office/powerpoint/2010/main" val="3944811651"/>
                  </p:ext>
                </p:extLst>
              </p:nvPr>
            </p:nvGraphicFramePr>
            <p:xfrm>
              <a:off x="6809364" y="6037148"/>
              <a:ext cx="2334639" cy="826770"/>
            </p:xfrm>
            <a:graphic>
              <a:graphicData uri="http://schemas.openxmlformats.org/drawingml/2006/table">
                <a:tbl>
                  <a:tblPr firstRow="1" bandRow="1">
                    <a:tableStyleId>{5C22544A-7EE6-4342-B048-85BDC9FD1C3A}</a:tableStyleId>
                  </a:tblPr>
                  <a:tblGrid>
                    <a:gridCol w="434502">
                      <a:extLst>
                        <a:ext uri="{9D8B030D-6E8A-4147-A177-3AD203B41FA5}">
                          <a16:colId xmlns:a16="http://schemas.microsoft.com/office/drawing/2014/main" val="1067801014"/>
                        </a:ext>
                      </a:extLst>
                    </a:gridCol>
                    <a:gridCol w="1900137">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b="0" i="1" smtClean="0">
                                  <a:solidFill>
                                    <a:srgbClr val="FF0000"/>
                                  </a:solidFill>
                                  <a:latin typeface="Cambria Math" panose="02040503050406030204" pitchFamily="18" charset="0"/>
                                </a:rPr>
                                <m:t>𝐴</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FFFF00"/>
                              </a:solidFill>
                            </a:rPr>
                            <a:t>Key</a:t>
                          </a:r>
                          <a:endParaRPr lang="en-US" b="0" i="1"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3479681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800" b="0" i="1" smtClean="0">
                                      <a:solidFill>
                                        <a:srgbClr val="FF0000"/>
                                      </a:solidFill>
                                      <a:latin typeface="Cambria Math" panose="02040503050406030204" pitchFamily="18" charset="0"/>
                                    </a:rPr>
                                  </m:ctrlPr>
                                </m:sSubPr>
                                <m:e>
                                  <m:acc>
                                    <m:accPr>
                                      <m:chr m:val="̃"/>
                                      <m:ctrlPr>
                                        <a:rPr lang="en-US" sz="1800" b="0" i="1" smtClean="0">
                                          <a:solidFill>
                                            <a:srgbClr val="FF0000"/>
                                          </a:solidFill>
                                          <a:latin typeface="Cambria Math" panose="02040503050406030204" pitchFamily="18" charset="0"/>
                                        </a:rPr>
                                      </m:ctrlPr>
                                    </m:accPr>
                                    <m:e>
                                      <m:r>
                                        <a:rPr lang="en-US" sz="1800" i="1">
                                          <a:solidFill>
                                            <a:srgbClr val="FF0000"/>
                                          </a:solidFill>
                                          <a:latin typeface="Cambria Math" panose="02040503050406030204" pitchFamily="18" charset="0"/>
                                        </a:rPr>
                                        <m:t>𝐽</m:t>
                                      </m:r>
                                    </m:e>
                                  </m:acc>
                                </m:e>
                                <m:sub>
                                  <m:r>
                                    <a:rPr lang="en-US" sz="1800" b="0" i="1" smtClean="0">
                                      <a:solidFill>
                                        <a:srgbClr val="FF0000"/>
                                      </a:solidFill>
                                      <a:latin typeface="Cambria Math" panose="02040503050406030204" pitchFamily="18" charset="0"/>
                                    </a:rPr>
                                    <m:t>𝑖</m:t>
                                  </m:r>
                                </m:sub>
                              </m:sSub>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14:m>
                            <m:oMathPara xmlns:m="http://schemas.openxmlformats.org/officeDocument/2006/math">
                              <m:oMathParaPr>
                                <m:jc m:val="left"/>
                              </m:oMathParaPr>
                              <m:oMath xmlns:m="http://schemas.openxmlformats.org/officeDocument/2006/math">
                                <m:sSub>
                                  <m:sSubPr>
                                    <m:ctrlPr>
                                      <a:rPr lang="en-US" sz="1800" b="0" i="1" smtClean="0">
                                        <a:solidFill>
                                          <a:srgbClr val="FF0000"/>
                                        </a:solidFill>
                                        <a:latin typeface="Cambria Math" panose="02040503050406030204" pitchFamily="18" charset="0"/>
                                      </a:rPr>
                                    </m:ctrlPr>
                                  </m:sSubPr>
                                  <m:e>
                                    <m:r>
                                      <a:rPr lang="en-US" sz="1800" i="1" smtClean="0">
                                        <a:solidFill>
                                          <a:srgbClr val="FF0000"/>
                                        </a:solidFill>
                                        <a:latin typeface="Cambria Math" panose="02040503050406030204" pitchFamily="18" charset="0"/>
                                      </a:rPr>
                                      <m:t>𝐽</m:t>
                                    </m:r>
                                  </m:e>
                                  <m:sub>
                                    <m:r>
                                      <a:rPr lang="en-US" sz="1800" b="0" i="1" smtClean="0">
                                        <a:solidFill>
                                          <a:srgbClr val="FF0000"/>
                                        </a:solidFill>
                                        <a:latin typeface="Cambria Math" panose="02040503050406030204" pitchFamily="18" charset="0"/>
                                      </a:rPr>
                                      <m:t>𝑖</m:t>
                                    </m:r>
                                  </m:sub>
                                </m:sSub>
                                <m:d>
                                  <m:dPr>
                                    <m:ctrlPr>
                                      <a:rPr lang="en-US" sz="1800" i="1" smtClean="0">
                                        <a:solidFill>
                                          <a:schemeClr val="bg1"/>
                                        </a:solidFill>
                                        <a:latin typeface="Cambria Math" panose="02040503050406030204" pitchFamily="18" charset="0"/>
                                      </a:rPr>
                                    </m:ctrlPr>
                                  </m:dPr>
                                  <m:e>
                                    <m:r>
                                      <a:rPr lang="en-US" sz="1800" b="0" i="0" smtClean="0">
                                        <a:solidFill>
                                          <a:schemeClr val="bg1"/>
                                        </a:solidFill>
                                        <a:latin typeface="Cambria Math" panose="02040503050406030204" pitchFamily="18" charset="0"/>
                                      </a:rPr>
                                      <m:t>−</m:t>
                                    </m:r>
                                    <m:r>
                                      <a:rPr lang="en-US" sz="1800" b="1" i="1">
                                        <a:solidFill>
                                          <a:schemeClr val="bg1"/>
                                        </a:solidFill>
                                        <a:latin typeface="Cambria Math" panose="02040503050406030204" pitchFamily="18" charset="0"/>
                                      </a:rPr>
                                      <m:t>𝒙</m:t>
                                    </m:r>
                                  </m:e>
                                </m:d>
                              </m:oMath>
                            </m:oMathPara>
                          </a14:m>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364753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b="0" i="0" smtClean="0">
                                  <a:solidFill>
                                    <a:schemeClr val="bg1"/>
                                  </a:solidFill>
                                  <a:latin typeface="Cambria Math" panose="02040503050406030204" pitchFamily="18" charset="0"/>
                                </a:rPr>
                                <m:t>ℱ</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Fourier transform</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Choice>
        <mc:Fallback xmlns="">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ext uri="{D42A27DB-BD31-4B8C-83A1-F6EECF244321}">
                    <p14:modId xmlns:p14="http://schemas.microsoft.com/office/powerpoint/2010/main" val="3944811651"/>
                  </p:ext>
                </p:extLst>
              </p:nvPr>
            </p:nvGraphicFramePr>
            <p:xfrm>
              <a:off x="6809364" y="6037148"/>
              <a:ext cx="2334639" cy="826770"/>
            </p:xfrm>
            <a:graphic>
              <a:graphicData uri="http://schemas.openxmlformats.org/drawingml/2006/table">
                <a:tbl>
                  <a:tblPr firstRow="1" bandRow="1">
                    <a:tableStyleId>{5C22544A-7EE6-4342-B048-85BDC9FD1C3A}</a:tableStyleId>
                  </a:tblPr>
                  <a:tblGrid>
                    <a:gridCol w="434502">
                      <a:extLst>
                        <a:ext uri="{9D8B030D-6E8A-4147-A177-3AD203B41FA5}">
                          <a16:colId xmlns:a16="http://schemas.microsoft.com/office/drawing/2014/main" val="1067801014"/>
                        </a:ext>
                      </a:extLst>
                    </a:gridCol>
                    <a:gridCol w="1900137">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5"/>
                          <a:stretch>
                            <a:fillRect t="-28889" r="-439437" b="-253333"/>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FFFF00"/>
                              </a:solidFill>
                            </a:rPr>
                            <a:t>Key</a:t>
                          </a:r>
                          <a:endParaRPr lang="en-US" b="0" i="1"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34796815"/>
                      </a:ext>
                    </a:extLst>
                  </a:tr>
                  <a:tr h="27813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5"/>
                          <a:stretch>
                            <a:fillRect t="-126087" r="-439437" b="-147826"/>
                          </a:stretch>
                        </a:blipFill>
                      </a:tcPr>
                    </a:tc>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5"/>
                          <a:stretch>
                            <a:fillRect l="-22684" t="-126087" r="319" b="-147826"/>
                          </a:stretch>
                        </a:blipFill>
                      </a:tcPr>
                    </a:tc>
                    <a:extLst>
                      <a:ext uri="{0D108BD9-81ED-4DB2-BD59-A6C34878D82A}">
                        <a16:rowId xmlns:a16="http://schemas.microsoft.com/office/drawing/2014/main" val="1183647538"/>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5"/>
                          <a:stretch>
                            <a:fillRect t="-231111" r="-439437" b="-51111"/>
                          </a:stretch>
                        </a:blipFill>
                      </a:tcPr>
                    </a:tc>
                    <a:tc>
                      <a:txBody>
                        <a:bodyPr/>
                        <a:lstStyle/>
                        <a:p>
                          <a:r>
                            <a:rPr lang="en-US" b="0" dirty="0">
                              <a:solidFill>
                                <a:srgbClr val="FFFF00"/>
                              </a:solidFill>
                            </a:rPr>
                            <a:t>Fourier transform</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9D50302-23E3-478B-B698-11CB6D4F1060}"/>
                  </a:ext>
                </a:extLst>
              </p:cNvPr>
              <p:cNvSpPr txBox="1"/>
              <p:nvPr/>
            </p:nvSpPr>
            <p:spPr>
              <a:xfrm>
                <a:off x="4572000" y="1768900"/>
                <a:ext cx="4572000" cy="1179105"/>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FF0000"/>
                          </a:solidFill>
                          <a:latin typeface="Cambria Math" panose="02040503050406030204" pitchFamily="18" charset="0"/>
                        </a:rPr>
                        <m:t>𝐴</m:t>
                      </m:r>
                      <m:r>
                        <a:rPr lang="en-US" sz="2400" b="1" i="1">
                          <a:solidFill>
                            <a:schemeClr val="bg1"/>
                          </a:solidFill>
                          <a:latin typeface="Cambria Math" panose="02040503050406030204" pitchFamily="18" charset="0"/>
                          <a:ea typeface="Cambria Math" panose="02040503050406030204" pitchFamily="18" charset="0"/>
                        </a:rPr>
                        <m:t>=</m:t>
                      </m:r>
                      <m:sSup>
                        <m:sSupPr>
                          <m:ctrlPr>
                            <a:rPr lang="en-US" sz="2400" i="1">
                              <a:solidFill>
                                <a:schemeClr val="bg1"/>
                              </a:solidFill>
                              <a:latin typeface="Cambria Math" panose="02040503050406030204" pitchFamily="18" charset="0"/>
                            </a:rPr>
                          </m:ctrlPr>
                        </m:sSupPr>
                        <m:e>
                          <m:r>
                            <a:rPr lang="en-US" sz="2400">
                              <a:solidFill>
                                <a:schemeClr val="bg1"/>
                              </a:solidFill>
                              <a:latin typeface="Cambria Math" panose="02040503050406030204" pitchFamily="18" charset="0"/>
                            </a:rPr>
                            <m:t>ℱ</m:t>
                          </m:r>
                        </m:e>
                        <m:sup>
                          <m:r>
                            <a:rPr lang="en-US" sz="2400">
                              <a:solidFill>
                                <a:schemeClr val="bg1"/>
                              </a:solidFill>
                              <a:latin typeface="Cambria Math" panose="02040503050406030204" pitchFamily="18" charset="0"/>
                            </a:rPr>
                            <m:t>−1</m:t>
                          </m:r>
                        </m:sup>
                      </m:sSup>
                      <m:d>
                        <m:dPr>
                          <m:begChr m:val="{"/>
                          <m:endChr m:val="}"/>
                          <m:ctrlPr>
                            <a:rPr lang="en-US" sz="2400" i="1">
                              <a:solidFill>
                                <a:schemeClr val="bg1"/>
                              </a:solidFill>
                              <a:latin typeface="Cambria Math" panose="02040503050406030204" pitchFamily="18" charset="0"/>
                            </a:rPr>
                          </m:ctrlPr>
                        </m:dPr>
                        <m:e>
                          <m:f>
                            <m:fPr>
                              <m:ctrlPr>
                                <a:rPr lang="en-US" sz="2400" i="1">
                                  <a:solidFill>
                                    <a:schemeClr val="bg1"/>
                                  </a:solidFill>
                                  <a:latin typeface="Cambria Math" panose="02040503050406030204" pitchFamily="18" charset="0"/>
                                </a:rPr>
                              </m:ctrlPr>
                            </m:fPr>
                            <m:num>
                              <m:r>
                                <a:rPr lang="en-US" sz="2400" i="1">
                                  <a:solidFill>
                                    <a:schemeClr val="bg1"/>
                                  </a:solidFill>
                                  <a:latin typeface="Cambria Math" panose="02040503050406030204" pitchFamily="18" charset="0"/>
                                </a:rPr>
                                <m:t>1</m:t>
                              </m:r>
                            </m:num>
                            <m:den>
                              <m:r>
                                <a:rPr lang="en-US" sz="2400" i="1">
                                  <a:solidFill>
                                    <a:schemeClr val="bg1"/>
                                  </a:solidFill>
                                  <a:latin typeface="Cambria Math" panose="02040503050406030204" pitchFamily="18" charset="0"/>
                                </a:rPr>
                                <m:t>𝑁</m:t>
                              </m:r>
                            </m:den>
                          </m:f>
                          <m:nary>
                            <m:naryPr>
                              <m:chr m:val="∑"/>
                              <m:ctrlPr>
                                <a:rPr lang="en-US" sz="2400" i="1">
                                  <a:solidFill>
                                    <a:schemeClr val="bg1"/>
                                  </a:solidFill>
                                  <a:latin typeface="Cambria Math" panose="02040503050406030204" pitchFamily="18" charset="0"/>
                                </a:rPr>
                              </m:ctrlPr>
                            </m:naryPr>
                            <m:sub>
                              <m:r>
                                <a:rPr lang="en-US" sz="2400" i="1">
                                  <a:solidFill>
                                    <a:srgbClr val="FF0000"/>
                                  </a:solidFill>
                                  <a:latin typeface="Cambria Math" panose="02040503050406030204" pitchFamily="18" charset="0"/>
                                </a:rPr>
                                <m:t>𝑖</m:t>
                              </m:r>
                              <m:r>
                                <a:rPr lang="en-US" sz="2400" i="1">
                                  <a:solidFill>
                                    <a:schemeClr val="bg1"/>
                                  </a:solidFill>
                                  <a:latin typeface="Cambria Math" panose="02040503050406030204" pitchFamily="18" charset="0"/>
                                </a:rPr>
                                <m:t>=1</m:t>
                              </m:r>
                            </m:sub>
                            <m:sup>
                              <m:r>
                                <a:rPr lang="en-US" sz="2400" i="1">
                                  <a:solidFill>
                                    <a:schemeClr val="bg1"/>
                                  </a:solidFill>
                                  <a:latin typeface="Cambria Math" panose="02040503050406030204" pitchFamily="18" charset="0"/>
                                </a:rPr>
                                <m:t>𝑁</m:t>
                              </m:r>
                            </m:sup>
                            <m:e>
                              <m:f>
                                <m:fPr>
                                  <m:ctrlPr>
                                    <a:rPr lang="en-US" sz="2400" i="1">
                                      <a:solidFill>
                                        <a:schemeClr val="bg1"/>
                                      </a:solidFill>
                                      <a:latin typeface="Cambria Math" panose="02040503050406030204" pitchFamily="18" charset="0"/>
                                    </a:rPr>
                                  </m:ctrlPr>
                                </m:fPr>
                                <m:num>
                                  <m:sSubSup>
                                    <m:sSubSupPr>
                                      <m:ctrlPr>
                                        <a:rPr lang="en-US" sz="2400" i="1">
                                          <a:solidFill>
                                            <a:schemeClr val="bg1"/>
                                          </a:solidFill>
                                          <a:latin typeface="Cambria Math" panose="02040503050406030204" pitchFamily="18" charset="0"/>
                                        </a:rPr>
                                      </m:ctrlPr>
                                    </m:sSubSup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sub>
                                      <m:r>
                                        <a:rPr lang="en-US" sz="2400" i="1">
                                          <a:solidFill>
                                            <a:srgbClr val="FF0000"/>
                                          </a:solidFill>
                                          <a:latin typeface="Cambria Math" panose="02040503050406030204" pitchFamily="18" charset="0"/>
                                        </a:rPr>
                                        <m:t>𝑖</m:t>
                                      </m:r>
                                    </m:sub>
                                    <m:sup>
                                      <m:r>
                                        <a:rPr lang="en-US" sz="2400">
                                          <a:solidFill>
                                            <a:schemeClr val="bg1"/>
                                          </a:solidFill>
                                          <a:latin typeface="Cambria Math" panose="02040503050406030204" pitchFamily="18" charset="0"/>
                                        </a:rPr>
                                        <m:t>∗</m:t>
                                      </m:r>
                                    </m:sup>
                                  </m:sSubSup>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𝝎</m:t>
                                      </m:r>
                                    </m:e>
                                  </m:d>
                                </m:num>
                                <m:den>
                                  <m:d>
                                    <m:dPr>
                                      <m:begChr m:val="|"/>
                                      <m:endChr m:val="|"/>
                                      <m:ctrlPr>
                                        <a:rPr lang="en-US" sz="2400" b="1" i="1">
                                          <a:solidFill>
                                            <a:schemeClr val="bg1"/>
                                          </a:solidFill>
                                          <a:latin typeface="Cambria Math" panose="02040503050406030204" pitchFamily="18" charset="0"/>
                                        </a:rPr>
                                      </m:ctrlPr>
                                    </m:dPr>
                                    <m:e>
                                      <m:sSub>
                                        <m:sSubPr>
                                          <m:ctrlPr>
                                            <a:rPr lang="en-US" sz="2400" b="1" i="1">
                                              <a:solidFill>
                                                <a:srgbClr val="FF0000"/>
                                              </a:solidFill>
                                              <a:latin typeface="Cambria Math" panose="02040503050406030204" pitchFamily="18" charset="0"/>
                                            </a:rPr>
                                          </m:ctrlPr>
                                        </m:sSubPr>
                                        <m:e>
                                          <m:acc>
                                            <m:accPr>
                                              <m:chr m:val="̂"/>
                                              <m:ctrlPr>
                                                <a:rPr lang="en-US" sz="2400" b="1"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sub>
                                          <m:r>
                                            <a:rPr lang="en-US" sz="2400" i="1">
                                              <a:solidFill>
                                                <a:srgbClr val="FF0000"/>
                                              </a:solidFill>
                                              <a:latin typeface="Cambria Math" panose="02040503050406030204" pitchFamily="18" charset="0"/>
                                            </a:rPr>
                                            <m:t>𝑖</m:t>
                                          </m:r>
                                        </m:sub>
                                      </m:sSub>
                                      <m:d>
                                        <m:dPr>
                                          <m:ctrlPr>
                                            <a:rPr lang="en-US" sz="2400" b="1"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𝝎</m:t>
                                          </m:r>
                                        </m:e>
                                      </m:d>
                                    </m:e>
                                  </m:d>
                                </m:den>
                              </m:f>
                              <m:sSub>
                                <m:sSubPr>
                                  <m:ctrlPr>
                                    <a:rPr lang="en-US" sz="2400" b="1" i="1">
                                      <a:solidFill>
                                        <a:srgbClr val="FF0000"/>
                                      </a:solidFill>
                                      <a:latin typeface="Cambria Math" panose="02040503050406030204" pitchFamily="18" charset="0"/>
                                    </a:rPr>
                                  </m:ctrlPr>
                                </m:sSubPr>
                                <m:e>
                                  <m:acc>
                                    <m:accPr>
                                      <m:chr m:val="̂"/>
                                      <m:ctrlPr>
                                        <a:rPr lang="en-US" sz="2400" b="1"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𝐿</m:t>
                                      </m:r>
                                    </m:e>
                                  </m:acc>
                                </m:e>
                                <m:sub>
                                  <m:r>
                                    <a:rPr lang="en-US" sz="2400" i="1">
                                      <a:solidFill>
                                        <a:srgbClr val="FF0000"/>
                                      </a:solidFill>
                                      <a:latin typeface="Cambria Math" panose="02040503050406030204" pitchFamily="18" charset="0"/>
                                    </a:rPr>
                                    <m:t>𝑖</m:t>
                                  </m:r>
                                </m:sub>
                              </m:sSub>
                              <m:d>
                                <m:dPr>
                                  <m:ctrlPr>
                                    <a:rPr lang="en-US" sz="2400" b="1"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𝝎</m:t>
                                  </m:r>
                                </m:e>
                              </m:d>
                            </m:e>
                          </m:nary>
                        </m:e>
                      </m:d>
                    </m:oMath>
                  </m:oMathPara>
                </a14:m>
                <a:endParaRPr lang="en-US" sz="2400" dirty="0">
                  <a:solidFill>
                    <a:schemeClr val="bg1"/>
                  </a:solidFill>
                </a:endParaRPr>
              </a:p>
            </p:txBody>
          </p:sp>
        </mc:Choice>
        <mc:Fallback xmlns="">
          <p:sp>
            <p:nvSpPr>
              <p:cNvPr id="11" name="TextBox 10">
                <a:extLst>
                  <a:ext uri="{FF2B5EF4-FFF2-40B4-BE49-F238E27FC236}">
                    <a16:creationId xmlns:a16="http://schemas.microsoft.com/office/drawing/2014/main" id="{A9D50302-23E3-478B-B698-11CB6D4F1060}"/>
                  </a:ext>
                </a:extLst>
              </p:cNvPr>
              <p:cNvSpPr txBox="1">
                <a:spLocks noRot="1" noChangeAspect="1" noMove="1" noResize="1" noEditPoints="1" noAdjustHandles="1" noChangeArrowheads="1" noChangeShapeType="1" noTextEdit="1"/>
              </p:cNvSpPr>
              <p:nvPr/>
            </p:nvSpPr>
            <p:spPr>
              <a:xfrm>
                <a:off x="4572000" y="1768900"/>
                <a:ext cx="4572000" cy="117910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BE314905-5CA7-4A58-AA99-D591070D087D}"/>
                  </a:ext>
                </a:extLst>
              </p:cNvPr>
              <p:cNvSpPr/>
              <p:nvPr/>
            </p:nvSpPr>
            <p:spPr>
              <a:xfrm>
                <a:off x="4571999" y="3909997"/>
                <a:ext cx="4572000" cy="96924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solidFill>
                            <a:srgbClr val="66FF33"/>
                          </a:solidFill>
                          <a:latin typeface="Cambria Math" panose="02040503050406030204" pitchFamily="18" charset="0"/>
                        </a:rPr>
                        <m:t>𝐸</m:t>
                      </m:r>
                      <m:r>
                        <a:rPr lang="en-US" sz="2400">
                          <a:solidFill>
                            <a:schemeClr val="bg1"/>
                          </a:solidFill>
                          <a:latin typeface="Cambria Math" panose="02040503050406030204" pitchFamily="18" charset="0"/>
                        </a:rPr>
                        <m:t>∝</m:t>
                      </m:r>
                      <m:sSup>
                        <m:sSupPr>
                          <m:ctrlPr>
                            <a:rPr lang="en-US" sz="2400" i="1">
                              <a:solidFill>
                                <a:schemeClr val="bg1"/>
                              </a:solidFill>
                              <a:latin typeface="Cambria Math" panose="02040503050406030204" pitchFamily="18" charset="0"/>
                            </a:rPr>
                          </m:ctrlPr>
                        </m:sSupPr>
                        <m:e>
                          <m:r>
                            <a:rPr lang="en-US" sz="2400">
                              <a:solidFill>
                                <a:schemeClr val="bg1"/>
                              </a:solidFill>
                              <a:latin typeface="Cambria Math" panose="02040503050406030204" pitchFamily="18" charset="0"/>
                            </a:rPr>
                            <m:t>ℱ</m:t>
                          </m:r>
                        </m:e>
                        <m:sup>
                          <m:r>
                            <a:rPr lang="en-US" sz="2400">
                              <a:solidFill>
                                <a:schemeClr val="bg1"/>
                              </a:solidFill>
                              <a:latin typeface="Cambria Math" panose="02040503050406030204" pitchFamily="18" charset="0"/>
                            </a:rPr>
                            <m:t>−1</m:t>
                          </m:r>
                        </m:sup>
                      </m:sSup>
                      <m:d>
                        <m:dPr>
                          <m:begChr m:val="{"/>
                          <m:endChr m:val="}"/>
                          <m:ctrlPr>
                            <a:rPr lang="en-US" sz="2400" i="1">
                              <a:solidFill>
                                <a:schemeClr val="bg1"/>
                              </a:solidFill>
                              <a:latin typeface="Cambria Math" panose="02040503050406030204" pitchFamily="18" charset="0"/>
                            </a:rPr>
                          </m:ctrlPr>
                        </m:dPr>
                        <m:e>
                          <m:f>
                            <m:fPr>
                              <m:ctrlPr>
                                <a:rPr lang="en-US" sz="2400" i="1">
                                  <a:solidFill>
                                    <a:schemeClr val="bg1"/>
                                  </a:solidFill>
                                  <a:latin typeface="Cambria Math" panose="02040503050406030204" pitchFamily="18" charset="0"/>
                                </a:rPr>
                              </m:ctrlPr>
                            </m:fPr>
                            <m:num>
                              <m:acc>
                                <m:accPr>
                                  <m:chr m:val="̂"/>
                                  <m:ctrlPr>
                                    <a:rPr lang="en-US" sz="2400" i="1">
                                      <a:solidFill>
                                        <a:srgbClr val="66FF33"/>
                                      </a:solidFill>
                                      <a:latin typeface="Cambria Math" panose="02040503050406030204" pitchFamily="18" charset="0"/>
                                    </a:rPr>
                                  </m:ctrlPr>
                                </m:accPr>
                                <m:e>
                                  <m:r>
                                    <a:rPr lang="en-US" sz="2400" i="1">
                                      <a:solidFill>
                                        <a:srgbClr val="66FF33"/>
                                      </a:solidFill>
                                      <a:latin typeface="Cambria Math" panose="02040503050406030204" pitchFamily="18" charset="0"/>
                                    </a:rPr>
                                    <m:t>𝐼</m:t>
                                  </m:r>
                                </m:e>
                              </m:acc>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𝝎</m:t>
                                  </m:r>
                                </m:e>
                              </m:d>
                            </m:num>
                            <m:den>
                              <m:d>
                                <m:dPr>
                                  <m:begChr m:val="|"/>
                                  <m:endChr m:val="|"/>
                                  <m:ctrlPr>
                                    <a:rPr lang="en-US" sz="2400" i="1">
                                      <a:solidFill>
                                        <a:schemeClr val="bg1"/>
                                      </a:solidFill>
                                      <a:latin typeface="Cambria Math" panose="02040503050406030204" pitchFamily="18" charset="0"/>
                                    </a:rPr>
                                  </m:ctrlPr>
                                </m:dPr>
                                <m:e>
                                  <m:acc>
                                    <m:accPr>
                                      <m:chr m:val="̂"/>
                                      <m:ctrlPr>
                                        <a:rPr lang="en-US" sz="2400" i="1">
                                          <a:solidFill>
                                            <a:srgbClr val="66FF33"/>
                                          </a:solidFill>
                                          <a:latin typeface="Cambria Math" panose="02040503050406030204" pitchFamily="18" charset="0"/>
                                        </a:rPr>
                                      </m:ctrlPr>
                                    </m:accPr>
                                    <m:e>
                                      <m:r>
                                        <a:rPr lang="en-US" sz="2400" i="1">
                                          <a:solidFill>
                                            <a:srgbClr val="66FF33"/>
                                          </a:solidFill>
                                          <a:latin typeface="Cambria Math" panose="02040503050406030204" pitchFamily="18" charset="0"/>
                                        </a:rPr>
                                        <m:t>𝐼</m:t>
                                      </m:r>
                                    </m:e>
                                  </m:acc>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𝝎</m:t>
                                      </m:r>
                                    </m:e>
                                  </m:d>
                                </m:e>
                              </m:d>
                            </m:den>
                          </m:f>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𝐴</m:t>
                              </m:r>
                            </m:e>
                          </m:acc>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𝝎</m:t>
                              </m:r>
                            </m:e>
                          </m:d>
                        </m:e>
                      </m:d>
                    </m:oMath>
                  </m:oMathPara>
                </a14:m>
                <a:endParaRPr lang="en-US" sz="2400" dirty="0">
                  <a:solidFill>
                    <a:schemeClr val="bg1"/>
                  </a:solidFill>
                </a:endParaRPr>
              </a:p>
            </p:txBody>
          </p:sp>
        </mc:Choice>
        <mc:Fallback xmlns="">
          <p:sp>
            <p:nvSpPr>
              <p:cNvPr id="2" name="Rectangle 1">
                <a:extLst>
                  <a:ext uri="{FF2B5EF4-FFF2-40B4-BE49-F238E27FC236}">
                    <a16:creationId xmlns:a16="http://schemas.microsoft.com/office/drawing/2014/main" id="{BE314905-5CA7-4A58-AA99-D591070D087D}"/>
                  </a:ext>
                </a:extLst>
              </p:cNvPr>
              <p:cNvSpPr>
                <a:spLocks noRot="1" noChangeAspect="1" noMove="1" noResize="1" noEditPoints="1" noAdjustHandles="1" noChangeArrowheads="1" noChangeShapeType="1" noTextEdit="1"/>
              </p:cNvSpPr>
              <p:nvPr/>
            </p:nvSpPr>
            <p:spPr>
              <a:xfrm>
                <a:off x="4571999" y="3909997"/>
                <a:ext cx="4572000" cy="96924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3B9C393-9751-4819-959D-106465D0D089}"/>
                  </a:ext>
                </a:extLst>
              </p:cNvPr>
              <p:cNvSpPr txBox="1"/>
              <p:nvPr/>
            </p:nvSpPr>
            <p:spPr>
              <a:xfrm>
                <a:off x="0" y="1826237"/>
                <a:ext cx="4572000" cy="1038489"/>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FF0000"/>
                          </a:solidFill>
                          <a:latin typeface="Cambria Math" panose="02040503050406030204" pitchFamily="18" charset="0"/>
                        </a:rPr>
                        <m:t>𝐴</m:t>
                      </m:r>
                      <m:r>
                        <a:rPr lang="en-US" sz="2400" b="1" i="1">
                          <a:solidFill>
                            <a:schemeClr val="bg1"/>
                          </a:solidFill>
                          <a:latin typeface="Cambria Math" panose="02040503050406030204" pitchFamily="18" charset="0"/>
                          <a:ea typeface="Cambria Math" panose="02040503050406030204" pitchFamily="18" charset="0"/>
                        </a:rPr>
                        <m:t>=</m:t>
                      </m:r>
                      <m:f>
                        <m:fPr>
                          <m:ctrlPr>
                            <a:rPr lang="en-US" sz="2400" i="1">
                              <a:solidFill>
                                <a:schemeClr val="bg1"/>
                              </a:solidFill>
                              <a:latin typeface="Cambria Math" panose="02040503050406030204" pitchFamily="18" charset="0"/>
                            </a:rPr>
                          </m:ctrlPr>
                        </m:fPr>
                        <m:num>
                          <m:r>
                            <a:rPr lang="en-US" sz="2400" i="1">
                              <a:solidFill>
                                <a:schemeClr val="bg1"/>
                              </a:solidFill>
                              <a:latin typeface="Cambria Math" panose="02040503050406030204" pitchFamily="18" charset="0"/>
                            </a:rPr>
                            <m:t>1</m:t>
                          </m:r>
                        </m:num>
                        <m:den>
                          <m:r>
                            <a:rPr lang="en-US" sz="2400" i="1">
                              <a:solidFill>
                                <a:schemeClr val="bg1"/>
                              </a:solidFill>
                              <a:latin typeface="Cambria Math" panose="02040503050406030204" pitchFamily="18" charset="0"/>
                            </a:rPr>
                            <m:t>𝑁</m:t>
                          </m:r>
                        </m:den>
                      </m:f>
                      <m:nary>
                        <m:naryPr>
                          <m:chr m:val="∑"/>
                          <m:ctrlPr>
                            <a:rPr lang="en-US" sz="2400" i="1">
                              <a:solidFill>
                                <a:schemeClr val="bg1"/>
                              </a:solidFill>
                              <a:latin typeface="Cambria Math" panose="02040503050406030204" pitchFamily="18" charset="0"/>
                            </a:rPr>
                          </m:ctrlPr>
                        </m:naryPr>
                        <m:sub>
                          <m:r>
                            <a:rPr lang="en-US" sz="2400" i="1">
                              <a:solidFill>
                                <a:srgbClr val="FF0000"/>
                              </a:solidFill>
                              <a:latin typeface="Cambria Math" panose="02040503050406030204" pitchFamily="18" charset="0"/>
                            </a:rPr>
                            <m:t>𝑖</m:t>
                          </m:r>
                          <m:r>
                            <a:rPr lang="en-US" sz="2400" i="1">
                              <a:solidFill>
                                <a:schemeClr val="bg1"/>
                              </a:solidFill>
                              <a:latin typeface="Cambria Math" panose="02040503050406030204" pitchFamily="18" charset="0"/>
                            </a:rPr>
                            <m:t>=1</m:t>
                          </m:r>
                        </m:sub>
                        <m:sup>
                          <m:r>
                            <a:rPr lang="en-US" sz="2400" i="1">
                              <a:solidFill>
                                <a:schemeClr val="bg1"/>
                              </a:solidFill>
                              <a:latin typeface="Cambria Math" panose="02040503050406030204" pitchFamily="18" charset="0"/>
                            </a:rPr>
                            <m:t>𝑁</m:t>
                          </m:r>
                        </m:sup>
                        <m:e>
                          <m:sSub>
                            <m:sSubPr>
                              <m:ctrlPr>
                                <a:rPr lang="en-US" sz="2400" i="1">
                                  <a:solidFill>
                                    <a:srgbClr val="FF0000"/>
                                  </a:solidFill>
                                  <a:latin typeface="Cambria Math" panose="02040503050406030204" pitchFamily="18" charset="0"/>
                                </a:rPr>
                              </m:ctrlPr>
                            </m:sSub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sub>
                              <m:r>
                                <a:rPr lang="en-US" sz="2400" i="1">
                                  <a:solidFill>
                                    <a:srgbClr val="FF0000"/>
                                  </a:solidFill>
                                  <a:latin typeface="Cambria Math" panose="02040503050406030204" pitchFamily="18" charset="0"/>
                                </a:rPr>
                                <m:t>𝑖</m:t>
                              </m:r>
                            </m:sub>
                          </m:sSub>
                          <m:r>
                            <a:rPr lang="en-US" sz="2400" b="1" i="1">
                              <a:solidFill>
                                <a:schemeClr val="bg1"/>
                              </a:solidFill>
                              <a:latin typeface="Cambria Math" panose="02040503050406030204" pitchFamily="18" charset="0"/>
                              <a:ea typeface="Cambria Math" panose="02040503050406030204" pitchFamily="18"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𝐿</m:t>
                              </m:r>
                            </m:e>
                            <m:sub>
                              <m:r>
                                <a:rPr lang="en-US" sz="2400" i="1">
                                  <a:solidFill>
                                    <a:srgbClr val="FF0000"/>
                                  </a:solidFill>
                                  <a:latin typeface="Cambria Math" panose="02040503050406030204" pitchFamily="18" charset="0"/>
                                </a:rPr>
                                <m:t>𝑖</m:t>
                              </m:r>
                            </m:sub>
                          </m:sSub>
                        </m:e>
                      </m:nary>
                    </m:oMath>
                  </m:oMathPara>
                </a14:m>
                <a:endParaRPr lang="en-US" sz="2400" dirty="0">
                  <a:solidFill>
                    <a:schemeClr val="bg1"/>
                  </a:solidFill>
                </a:endParaRPr>
              </a:p>
            </p:txBody>
          </p:sp>
        </mc:Choice>
        <mc:Fallback xmlns="">
          <p:sp>
            <p:nvSpPr>
              <p:cNvPr id="10" name="TextBox 9">
                <a:extLst>
                  <a:ext uri="{FF2B5EF4-FFF2-40B4-BE49-F238E27FC236}">
                    <a16:creationId xmlns:a16="http://schemas.microsoft.com/office/drawing/2014/main" id="{23B9C393-9751-4819-959D-106465D0D089}"/>
                  </a:ext>
                </a:extLst>
              </p:cNvPr>
              <p:cNvSpPr txBox="1">
                <a:spLocks noRot="1" noChangeAspect="1" noMove="1" noResize="1" noEditPoints="1" noAdjustHandles="1" noChangeArrowheads="1" noChangeShapeType="1" noTextEdit="1"/>
              </p:cNvSpPr>
              <p:nvPr/>
            </p:nvSpPr>
            <p:spPr>
              <a:xfrm>
                <a:off x="0" y="1826237"/>
                <a:ext cx="4572000" cy="103848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860046B-C315-4C12-98DC-08C8C194FF98}"/>
                  </a:ext>
                </a:extLst>
              </p:cNvPr>
              <p:cNvSpPr txBox="1"/>
              <p:nvPr/>
            </p:nvSpPr>
            <p:spPr>
              <a:xfrm>
                <a:off x="2" y="4209951"/>
                <a:ext cx="4571999" cy="369332"/>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66FF33"/>
                          </a:solidFill>
                          <a:latin typeface="Cambria Math" panose="02040503050406030204" pitchFamily="18" charset="0"/>
                        </a:rPr>
                        <m:t>𝐸</m:t>
                      </m:r>
                      <m:r>
                        <a:rPr lang="en-US" sz="2400" i="1">
                          <a:solidFill>
                            <a:schemeClr val="bg1"/>
                          </a:solidFill>
                          <a:latin typeface="Cambria Math" panose="02040503050406030204" pitchFamily="18" charset="0"/>
                        </a:rPr>
                        <m:t>∝</m:t>
                      </m:r>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rPr>
                        <m:t>𝐴</m:t>
                      </m:r>
                    </m:oMath>
                  </m:oMathPara>
                </a14:m>
                <a:endParaRPr lang="en-US" sz="2400" dirty="0">
                  <a:solidFill>
                    <a:schemeClr val="bg1"/>
                  </a:solidFill>
                </a:endParaRPr>
              </a:p>
            </p:txBody>
          </p:sp>
        </mc:Choice>
        <mc:Fallback xmlns="">
          <p:sp>
            <p:nvSpPr>
              <p:cNvPr id="17" name="TextBox 16">
                <a:extLst>
                  <a:ext uri="{FF2B5EF4-FFF2-40B4-BE49-F238E27FC236}">
                    <a16:creationId xmlns:a16="http://schemas.microsoft.com/office/drawing/2014/main" id="{7860046B-C315-4C12-98DC-08C8C194FF98}"/>
                  </a:ext>
                </a:extLst>
              </p:cNvPr>
              <p:cNvSpPr txBox="1">
                <a:spLocks noRot="1" noChangeAspect="1" noMove="1" noResize="1" noEditPoints="1" noAdjustHandles="1" noChangeArrowheads="1" noChangeShapeType="1" noTextEdit="1"/>
              </p:cNvSpPr>
              <p:nvPr/>
            </p:nvSpPr>
            <p:spPr>
              <a:xfrm>
                <a:off x="2" y="4209951"/>
                <a:ext cx="4571999" cy="369332"/>
              </a:xfrm>
              <a:prstGeom prst="rect">
                <a:avLst/>
              </a:prstGeom>
              <a:blipFill>
                <a:blip r:embed="rId9"/>
                <a:stretch>
                  <a:fillRect b="-6667"/>
                </a:stretch>
              </a:blipFill>
            </p:spPr>
            <p:txBody>
              <a:bodyPr/>
              <a:lstStyle/>
              <a:p>
                <a:r>
                  <a:rPr lang="en-US">
                    <a:noFill/>
                  </a:rPr>
                  <a:t> </a:t>
                </a:r>
              </a:p>
            </p:txBody>
          </p:sp>
        </mc:Fallback>
      </mc:AlternateContent>
      <p:sp>
        <p:nvSpPr>
          <p:cNvPr id="3" name="Arrow: Left-Right 2">
            <a:extLst>
              <a:ext uri="{FF2B5EF4-FFF2-40B4-BE49-F238E27FC236}">
                <a16:creationId xmlns:a16="http://schemas.microsoft.com/office/drawing/2014/main" id="{CD7A6BBD-2E5D-4CFC-BD49-BA72C4FB8806}"/>
              </a:ext>
            </a:extLst>
          </p:cNvPr>
          <p:cNvSpPr/>
          <p:nvPr/>
        </p:nvSpPr>
        <p:spPr>
          <a:xfrm>
            <a:off x="3793789" y="2209873"/>
            <a:ext cx="648511" cy="29995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Right 17">
            <a:extLst>
              <a:ext uri="{FF2B5EF4-FFF2-40B4-BE49-F238E27FC236}">
                <a16:creationId xmlns:a16="http://schemas.microsoft.com/office/drawing/2014/main" id="{A60D1456-A4F6-417F-870B-258CBCA8B139}"/>
              </a:ext>
            </a:extLst>
          </p:cNvPr>
          <p:cNvSpPr/>
          <p:nvPr/>
        </p:nvSpPr>
        <p:spPr>
          <a:xfrm>
            <a:off x="3793789" y="4244640"/>
            <a:ext cx="648511" cy="29995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184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1000"/>
                            </p:stCondLst>
                            <p:childTnLst>
                              <p:par>
                                <p:cTn id="22" presetID="16" presetClass="entr" presetSubtype="37"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out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17" grpId="0"/>
      <p:bldP spid="3"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112A0C7-6C59-4610-AEAF-359BC2788EF3}"/>
              </a:ext>
            </a:extLst>
          </p:cNvPr>
          <p:cNvSpPr txBox="1">
            <a:spLocks/>
          </p:cNvSpPr>
          <p:nvPr/>
        </p:nvSpPr>
        <p:spPr>
          <a:xfrm>
            <a:off x="0" y="2"/>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Including Deformation</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121D203-2D82-41A5-A325-649029400AD3}"/>
                  </a:ext>
                </a:extLst>
              </p:cNvPr>
              <p:cNvSpPr txBox="1"/>
              <p:nvPr/>
            </p:nvSpPr>
            <p:spPr>
              <a:xfrm>
                <a:off x="2733420" y="1470025"/>
                <a:ext cx="3677160"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func>
                      <m:r>
                        <a:rPr lang="en-US" sz="2400" i="1">
                          <a:solidFill>
                            <a:schemeClr val="bg1"/>
                          </a:solidFill>
                          <a:latin typeface="Cambria Math" panose="02040503050406030204" pitchFamily="18" charset="0"/>
                        </a:rPr>
                        <m:t>∝</m:t>
                      </m:r>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e>
                              <m:r>
                                <a:rPr lang="en-US" sz="2400" b="1" i="1">
                                  <a:solidFill>
                                    <a:srgbClr val="00B0F0"/>
                                  </a:solidFill>
                                  <a:latin typeface="Cambria Math" panose="02040503050406030204" pitchFamily="18" charset="0"/>
                                </a:rPr>
                                <m:t>𝑻</m:t>
                              </m:r>
                            </m:e>
                          </m:d>
                        </m:e>
                      </m:func>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d>
                        </m:e>
                      </m:func>
                    </m:oMath>
                  </m:oMathPara>
                </a14:m>
                <a:endParaRPr lang="en-US" sz="2400" dirty="0">
                  <a:solidFill>
                    <a:schemeClr val="bg1"/>
                  </a:solidFill>
                </a:endParaRPr>
              </a:p>
            </p:txBody>
          </p:sp>
        </mc:Choice>
        <mc:Fallback xmlns="">
          <p:sp>
            <p:nvSpPr>
              <p:cNvPr id="9" name="TextBox 8">
                <a:extLst>
                  <a:ext uri="{FF2B5EF4-FFF2-40B4-BE49-F238E27FC236}">
                    <a16:creationId xmlns:a16="http://schemas.microsoft.com/office/drawing/2014/main" id="{7121D203-2D82-41A5-A325-649029400AD3}"/>
                  </a:ext>
                </a:extLst>
              </p:cNvPr>
              <p:cNvSpPr txBox="1">
                <a:spLocks noRot="1" noChangeAspect="1" noMove="1" noResize="1" noEditPoints="1" noAdjustHandles="1" noChangeArrowheads="1" noChangeShapeType="1" noTextEdit="1"/>
              </p:cNvSpPr>
              <p:nvPr/>
            </p:nvSpPr>
            <p:spPr>
              <a:xfrm>
                <a:off x="2733420" y="1470025"/>
                <a:ext cx="3677160" cy="369332"/>
              </a:xfrm>
              <a:prstGeom prst="rect">
                <a:avLst/>
              </a:prstGeom>
              <a:blipFill>
                <a:blip r:embed="rId3"/>
                <a:stretch>
                  <a:fillRect l="-1490" b="-27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B3CFB3C-2909-47E1-A594-279A51651D21}"/>
                  </a:ext>
                </a:extLst>
              </p:cNvPr>
              <p:cNvSpPr txBox="1"/>
              <p:nvPr/>
            </p:nvSpPr>
            <p:spPr>
              <a:xfrm>
                <a:off x="2433276" y="2454454"/>
                <a:ext cx="4277453" cy="7551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e>
                              <m:r>
                                <a:rPr lang="en-US" sz="2400" b="1" i="1">
                                  <a:solidFill>
                                    <a:srgbClr val="00B0F0"/>
                                  </a:solidFill>
                                  <a:latin typeface="Cambria Math" panose="02040503050406030204" pitchFamily="18" charset="0"/>
                                </a:rPr>
                                <m:t>𝑻</m:t>
                              </m:r>
                            </m:e>
                          </m:d>
                        </m:e>
                      </m:func>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r>
                            <a:rPr lang="en-US" sz="2400" i="1">
                              <a:solidFill>
                                <a:srgbClr val="66FF33"/>
                              </a:solidFill>
                              <a:latin typeface="Cambria Math" panose="02040503050406030204" pitchFamily="18" charset="0"/>
                            </a:rPr>
                            <m:t>𝐼</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d>
                            <m:dPr>
                              <m:ctrlPr>
                                <a:rPr lang="en-US" sz="2400" i="1">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𝐽</m:t>
                              </m:r>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d>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r>
                            <m:rPr>
                              <m:sty m:val="p"/>
                            </m:rPr>
                            <a:rPr lang="en-US" sz="2400">
                              <a:solidFill>
                                <a:schemeClr val="bg1"/>
                              </a:solidFill>
                              <a:latin typeface="Cambria Math" panose="02040503050406030204" pitchFamily="18" charset="0"/>
                            </a:rPr>
                            <m:t>d</m:t>
                          </m:r>
                          <m:r>
                            <a:rPr lang="en-US" sz="2400" b="1" i="1">
                              <a:solidFill>
                                <a:schemeClr val="bg1"/>
                              </a:solidFill>
                              <a:latin typeface="Cambria Math" panose="02040503050406030204" pitchFamily="18" charset="0"/>
                            </a:rPr>
                            <m:t>𝒙</m:t>
                          </m:r>
                        </m:e>
                      </m:nary>
                    </m:oMath>
                  </m:oMathPara>
                </a14:m>
                <a:endParaRPr lang="en-US" sz="2400" dirty="0">
                  <a:solidFill>
                    <a:schemeClr val="bg1"/>
                  </a:solidFill>
                </a:endParaRPr>
              </a:p>
            </p:txBody>
          </p:sp>
        </mc:Choice>
        <mc:Fallback xmlns="">
          <p:sp>
            <p:nvSpPr>
              <p:cNvPr id="10" name="TextBox 9">
                <a:extLst>
                  <a:ext uri="{FF2B5EF4-FFF2-40B4-BE49-F238E27FC236}">
                    <a16:creationId xmlns:a16="http://schemas.microsoft.com/office/drawing/2014/main" id="{3B3CFB3C-2909-47E1-A594-279A51651D21}"/>
                  </a:ext>
                </a:extLst>
              </p:cNvPr>
              <p:cNvSpPr txBox="1">
                <a:spLocks noRot="1" noChangeAspect="1" noMove="1" noResize="1" noEditPoints="1" noAdjustHandles="1" noChangeArrowheads="1" noChangeShapeType="1" noTextEdit="1"/>
              </p:cNvSpPr>
              <p:nvPr/>
            </p:nvSpPr>
            <p:spPr>
              <a:xfrm>
                <a:off x="2433276" y="2454454"/>
                <a:ext cx="4277453" cy="75514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3DFBFB3B-3FFC-41B9-997C-1172B9ADE3AA}"/>
                  </a:ext>
                </a:extLst>
              </p:cNvPr>
              <p:cNvGraphicFramePr>
                <a:graphicFrameLocks noGrp="1"/>
              </p:cNvGraphicFramePr>
              <p:nvPr>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0">
                    <a:tc>
                      <a:txBody>
                        <a:bodyPr/>
                        <a:lstStyle/>
                        <a:p>
                          <a:pPr defTabSz="346075"/>
                          <a14:m>
                            <m:oMath xmlns:m="http://schemas.openxmlformats.org/officeDocument/2006/math">
                              <m:r>
                                <a:rPr lang="en-US" b="0" i="1" smtClean="0">
                                  <a:solidFill>
                                    <a:srgbClr val="66FF33"/>
                                  </a:solidFill>
                                  <a:latin typeface="Cambria Math" panose="02040503050406030204" pitchFamily="18" charset="0"/>
                                </a:rPr>
                                <m:t>𝐼</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𝐽</m:t>
                              </m:r>
                            </m:oMath>
                          </a14:m>
                          <a:r>
                            <a:rPr lang="en-US" b="0" dirty="0">
                              <a:solidFill>
                                <a:schemeClr val="bg1"/>
                              </a:solidFill>
                            </a:rPr>
                            <a:t>:</a:t>
                          </a:r>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1" i="1" smtClean="0">
                                  <a:solidFill>
                                    <a:srgbClr val="00B0F0"/>
                                  </a:solidFill>
                                  <a:latin typeface="Cambria Math" panose="02040503050406030204" pitchFamily="18" charset="0"/>
                                </a:rPr>
                                <m:t>𝑻</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Choice>
        <mc:Fallback xmlns="">
          <p:graphicFrame>
            <p:nvGraphicFramePr>
              <p:cNvPr id="13" name="Table 12">
                <a:extLst>
                  <a:ext uri="{FF2B5EF4-FFF2-40B4-BE49-F238E27FC236}">
                    <a16:creationId xmlns:a16="http://schemas.microsoft.com/office/drawing/2014/main" id="{3DFBFB3B-3FFC-41B9-997C-1172B9ADE3AA}"/>
                  </a:ext>
                </a:extLst>
              </p:cNvPr>
              <p:cNvGraphicFramePr>
                <a:graphicFrameLocks noGrp="1"/>
              </p:cNvGraphicFramePr>
              <p:nvPr>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5"/>
                          <a:stretch>
                            <a:fillRect t="-28889" r="-491176" b="-251111"/>
                          </a:stretch>
                        </a:blip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274320">
                    <a:tc>
                      <a:txBody>
                        <a:bodyPr/>
                        <a:lstStyle/>
                        <a:p>
                          <a:endParaRPr lang="en-US"/>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5"/>
                          <a:stretch>
                            <a:fillRect t="-128889" r="-491176" b="-151111"/>
                          </a:stretch>
                        </a:blip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5"/>
                          <a:stretch>
                            <a:fillRect t="-228889" r="-491176" b="-51111"/>
                          </a:stretch>
                        </a:blip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9F41A51B-800E-4FE4-A37C-9A489FDC5CE0}"/>
                  </a:ext>
                </a:extLst>
              </p:cNvPr>
              <p:cNvGraphicFramePr>
                <a:graphicFrameLocks noGrp="1"/>
              </p:cNvGraphicFramePr>
              <p:nvPr>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𝐿</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66FF33"/>
                                  </a:solidFill>
                                  <a:latin typeface="Cambria Math" panose="02040503050406030204" pitchFamily="18" charset="0"/>
                                </a:rPr>
                                <m:t>𝐸</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Choice>
        <mc:Fallback xmlns="">
          <p:graphicFrame>
            <p:nvGraphicFramePr>
              <p:cNvPr id="14" name="Table 13">
                <a:extLst>
                  <a:ext uri="{FF2B5EF4-FFF2-40B4-BE49-F238E27FC236}">
                    <a16:creationId xmlns:a16="http://schemas.microsoft.com/office/drawing/2014/main" id="{9F41A51B-800E-4FE4-A37C-9A489FDC5CE0}"/>
                  </a:ext>
                </a:extLst>
              </p:cNvPr>
              <p:cNvGraphicFramePr>
                <a:graphicFrameLocks noGrp="1"/>
              </p:cNvGraphicFramePr>
              <p:nvPr>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6"/>
                          <a:stretch>
                            <a:fillRect t="-28889" r="-294444" b="-151111"/>
                          </a:stretch>
                        </a:blip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6"/>
                          <a:stretch>
                            <a:fillRect t="-128889" r="-294444" b="-51111"/>
                          </a:stretch>
                        </a:blip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A2A978F-A5BE-442C-B455-B58E7BDCD323}"/>
                  </a:ext>
                </a:extLst>
              </p:cNvPr>
              <p:cNvSpPr txBox="1"/>
              <p:nvPr/>
            </p:nvSpPr>
            <p:spPr>
              <a:xfrm>
                <a:off x="2756920" y="3824690"/>
                <a:ext cx="3702488" cy="518412"/>
              </a:xfrm>
              <a:prstGeom prst="rect">
                <a:avLst/>
              </a:prstGeom>
              <a:noFill/>
            </p:spPr>
            <p:txBody>
              <a:bodyPr wrap="none" lIns="0" tIns="0" rIns="0" bIns="0" rtlCol="0">
                <a:spAutoFit/>
              </a:bodyPr>
              <a:lstStyle/>
              <a:p>
                <a14:m>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d>
                      </m:e>
                    </m:func>
                    <m:r>
                      <a:rPr lang="en-US" sz="2400" i="1">
                        <a:solidFill>
                          <a:schemeClr val="bg1"/>
                        </a:solidFill>
                        <a:latin typeface="Cambria Math" panose="02040503050406030204" pitchFamily="18" charset="0"/>
                      </a:rPr>
                      <m:t>∝</m:t>
                    </m:r>
                  </m:oMath>
                </a14:m>
                <a:r>
                  <a:rPr lang="en-US" sz="2400" dirty="0">
                    <a:solidFill>
                      <a:schemeClr val="bg1"/>
                    </a:solidFill>
                  </a:rPr>
                  <a:t> </a:t>
                </a:r>
                <a14:m>
                  <m:oMath xmlns:m="http://schemas.openxmlformats.org/officeDocument/2006/math">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𝑒</m:t>
                        </m:r>
                      </m:e>
                      <m:sup>
                        <m:r>
                          <a:rPr lang="en-US" sz="2400" i="1">
                            <a:solidFill>
                              <a:schemeClr val="bg1"/>
                            </a:solidFill>
                            <a:latin typeface="Cambria Math" panose="02040503050406030204" pitchFamily="18" charset="0"/>
                          </a:rPr>
                          <m:t>−</m:t>
                        </m:r>
                        <m:f>
                          <m:fPr>
                            <m:ctrlPr>
                              <a:rPr lang="en-US" sz="2400" i="1">
                                <a:solidFill>
                                  <a:schemeClr val="bg1"/>
                                </a:solidFill>
                                <a:latin typeface="Cambria Math" panose="02040503050406030204" pitchFamily="18" charset="0"/>
                              </a:rPr>
                            </m:ctrlPr>
                          </m:fPr>
                          <m:num>
                            <m:r>
                              <a:rPr lang="en-US" sz="2400" i="1">
                                <a:solidFill>
                                  <a:schemeClr val="bg1"/>
                                </a:solidFill>
                                <a:latin typeface="Cambria Math" panose="02040503050406030204" pitchFamily="18" charset="0"/>
                              </a:rPr>
                              <m:t>1</m:t>
                            </m:r>
                          </m:num>
                          <m:den>
                            <m:r>
                              <a:rPr lang="en-US" sz="2400" i="1">
                                <a:solidFill>
                                  <a:schemeClr val="bg1"/>
                                </a:solidFill>
                                <a:latin typeface="Cambria Math" panose="02040503050406030204" pitchFamily="18" charset="0"/>
                              </a:rPr>
                              <m:t>2</m:t>
                            </m:r>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𝜎</m:t>
                                </m:r>
                              </m:e>
                              <m:sup>
                                <m:r>
                                  <a:rPr lang="en-US" sz="2400" i="1">
                                    <a:solidFill>
                                      <a:schemeClr val="bg1"/>
                                    </a:solidFill>
                                    <a:latin typeface="Cambria Math" panose="02040503050406030204" pitchFamily="18" charset="0"/>
                                  </a:rPr>
                                  <m:t>2</m:t>
                                </m:r>
                              </m:sup>
                            </m:sSup>
                          </m:den>
                        </m:f>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sSubSup>
                              <m:sSubSupPr>
                                <m:ctrlPr>
                                  <a:rPr lang="en-US" sz="2400" i="1">
                                    <a:solidFill>
                                      <a:schemeClr val="bg1"/>
                                    </a:solidFill>
                                    <a:latin typeface="Cambria Math" panose="02040503050406030204" pitchFamily="18" charset="0"/>
                                  </a:rPr>
                                </m:ctrlPr>
                              </m:sSubSupPr>
                              <m:e>
                                <m:d>
                                  <m:dPr>
                                    <m:begChr m:val="‖"/>
                                    <m:endChr m:val="‖"/>
                                    <m:ctrlPr>
                                      <a:rPr lang="en-US" sz="2400" i="1">
                                        <a:solidFill>
                                          <a:schemeClr val="bg1"/>
                                        </a:solidFill>
                                        <a:latin typeface="Cambria Math" panose="02040503050406030204" pitchFamily="18" charset="0"/>
                                      </a:rPr>
                                    </m:ctrlPr>
                                  </m:dPr>
                                  <m:e>
                                    <m:r>
                                      <a:rPr lang="en-US" sz="2400">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𝒛</m:t>
                                        </m:r>
                                      </m:e>
                                    </m:d>
                                    <m:r>
                                      <a:rPr lang="en-US" sz="2400" i="1">
                                        <a:solidFill>
                                          <a:schemeClr val="bg1"/>
                                        </a:solidFill>
                                        <a:latin typeface="Cambria Math" panose="02040503050406030204" pitchFamily="18" charset="0"/>
                                      </a:rPr>
                                      <m:t>−</m:t>
                                    </m:r>
                                    <m:r>
                                      <a:rPr lang="en-US" sz="2400" i="1">
                                        <a:solidFill>
                                          <a:schemeClr val="bg1"/>
                                        </a:solidFill>
                                        <a:latin typeface="Cambria Math" panose="02040503050406030204" pitchFamily="18" charset="0"/>
                                      </a:rPr>
                                      <m:t>𝕀</m:t>
                                    </m:r>
                                  </m:e>
                                </m:d>
                              </m:e>
                              <m:sub>
                                <m:r>
                                  <a:rPr lang="en-US" sz="2400" i="1">
                                    <a:solidFill>
                                      <a:schemeClr val="bg1"/>
                                    </a:solidFill>
                                    <a:latin typeface="Cambria Math" panose="02040503050406030204" pitchFamily="18" charset="0"/>
                                  </a:rPr>
                                  <m:t>𝐹</m:t>
                                </m:r>
                              </m:sub>
                              <m:sup>
                                <m:r>
                                  <a:rPr lang="en-US" sz="2400" i="1">
                                    <a:solidFill>
                                      <a:schemeClr val="bg1"/>
                                    </a:solidFill>
                                    <a:latin typeface="Cambria Math" panose="02040503050406030204" pitchFamily="18" charset="0"/>
                                  </a:rPr>
                                  <m:t>2</m:t>
                                </m:r>
                              </m:sup>
                            </m:sSubSup>
                            <m:r>
                              <m:rPr>
                                <m:sty m:val="p"/>
                              </m:rPr>
                              <a:rPr lang="en-US" sz="2400">
                                <a:solidFill>
                                  <a:schemeClr val="bg1"/>
                                </a:solidFill>
                                <a:latin typeface="Cambria Math" panose="02040503050406030204" pitchFamily="18" charset="0"/>
                              </a:rPr>
                              <m:t>d</m:t>
                            </m:r>
                            <m:r>
                              <a:rPr lang="en-US" sz="2400" b="1" i="1">
                                <a:solidFill>
                                  <a:schemeClr val="bg1"/>
                                </a:solidFill>
                                <a:latin typeface="Cambria Math" panose="02040503050406030204" pitchFamily="18" charset="0"/>
                              </a:rPr>
                              <m:t>𝒛</m:t>
                            </m:r>
                          </m:e>
                        </m:nary>
                      </m:sup>
                    </m:sSup>
                  </m:oMath>
                </a14:m>
                <a:endParaRPr lang="en-US" sz="2400" dirty="0">
                  <a:solidFill>
                    <a:schemeClr val="bg1"/>
                  </a:solidFill>
                </a:endParaRPr>
              </a:p>
            </p:txBody>
          </p:sp>
        </mc:Choice>
        <mc:Fallback xmlns="">
          <p:sp>
            <p:nvSpPr>
              <p:cNvPr id="7" name="TextBox 6">
                <a:extLst>
                  <a:ext uri="{FF2B5EF4-FFF2-40B4-BE49-F238E27FC236}">
                    <a16:creationId xmlns:a16="http://schemas.microsoft.com/office/drawing/2014/main" id="{1A2A978F-A5BE-442C-B455-B58E7BDCD323}"/>
                  </a:ext>
                </a:extLst>
              </p:cNvPr>
              <p:cNvSpPr txBox="1">
                <a:spLocks noRot="1" noChangeAspect="1" noMove="1" noResize="1" noEditPoints="1" noAdjustHandles="1" noChangeArrowheads="1" noChangeShapeType="1" noTextEdit="1"/>
              </p:cNvSpPr>
              <p:nvPr/>
            </p:nvSpPr>
            <p:spPr>
              <a:xfrm>
                <a:off x="2756920" y="3824690"/>
                <a:ext cx="3702488" cy="51841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9455700-3FAF-4E39-8FB5-355BD0D78CC9}"/>
                  </a:ext>
                </a:extLst>
              </p:cNvPr>
              <p:cNvSpPr txBox="1"/>
              <p:nvPr/>
            </p:nvSpPr>
            <p:spPr>
              <a:xfrm>
                <a:off x="2162655" y="4984358"/>
                <a:ext cx="4798750"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FF0000"/>
                          </a:solidFill>
                          <a:latin typeface="Cambria Math" panose="02040503050406030204" pitchFamily="18" charset="0"/>
                        </a:rPr>
                        <m:t>𝐴</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r>
                        <a:rPr lang="en-US" sz="2400" i="1">
                          <a:solidFill>
                            <a:schemeClr val="bg1"/>
                          </a:solidFill>
                          <a:latin typeface="Cambria Math" panose="02040503050406030204" pitchFamily="18" charset="0"/>
                          <a:ea typeface="Cambria Math" panose="02040503050406030204" pitchFamily="18" charset="0"/>
                        </a:rPr>
                        <m:t>←</m:t>
                      </m:r>
                      <m:sSub>
                        <m:sSubPr>
                          <m:ctrlPr>
                            <a:rPr lang="en-US" sz="2400" i="1">
                              <a:solidFill>
                                <a:schemeClr val="bg1"/>
                              </a:solidFill>
                              <a:latin typeface="Cambria Math" panose="02040503050406030204" pitchFamily="18" charset="0"/>
                            </a:rPr>
                          </m:ctrlPr>
                        </m:sSubPr>
                        <m:e>
                          <m:d>
                            <m:dPr>
                              <m:begChr m:val="["/>
                              <m:endChr m:val="]"/>
                              <m:ctrlPr>
                                <a:rPr lang="en-US" sz="2400" i="1">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𝐴</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𝒛</m:t>
                                  </m:r>
                                </m:e>
                              </m:d>
                              <m:r>
                                <a:rPr lang="en-US" sz="2400" i="1">
                                  <a:solidFill>
                                    <a:schemeClr val="bg1"/>
                                  </a:solidFill>
                                  <a:latin typeface="Cambria Math" panose="02040503050406030204" pitchFamily="18" charset="0"/>
                                </a:rPr>
                                <m:t>∗</m:t>
                              </m:r>
                              <m:r>
                                <a:rPr lang="en-US" sz="2400" i="1">
                                  <a:solidFill>
                                    <a:schemeClr val="bg1"/>
                                  </a:solidFill>
                                  <a:latin typeface="Cambria Math" panose="02040503050406030204" pitchFamily="18" charset="0"/>
                                </a:rPr>
                                <m:t>𝐺</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𝒛</m:t>
                                  </m:r>
                                </m:e>
                                <m:e>
                                  <m:r>
                                    <a:rPr lang="en-US" sz="2400" b="1" i="1">
                                      <a:solidFill>
                                        <a:schemeClr val="bg1"/>
                                      </a:solidFill>
                                      <a:latin typeface="Cambria Math" panose="02040503050406030204" pitchFamily="18" charset="0"/>
                                    </a:rPr>
                                    <m:t>𝟎</m:t>
                                  </m:r>
                                  <m:r>
                                    <a:rPr lang="en-US" sz="2400" i="1">
                                      <a:solidFill>
                                        <a:schemeClr val="bg1"/>
                                      </a:solidFill>
                                      <a:latin typeface="Cambria Math" panose="02040503050406030204" pitchFamily="18" charset="0"/>
                                    </a:rPr>
                                    <m:t>,</m:t>
                                  </m:r>
                                  <m:sSub>
                                    <m:sSubPr>
                                      <m:ctrlPr>
                                        <a:rPr lang="en-US" sz="2400" i="1">
                                          <a:solidFill>
                                            <a:schemeClr val="bg1"/>
                                          </a:solidFill>
                                          <a:latin typeface="Cambria Math" panose="02040503050406030204" pitchFamily="18" charset="0"/>
                                        </a:rPr>
                                      </m:ctrlPr>
                                    </m:sSubPr>
                                    <m:e>
                                      <m:d>
                                        <m:dPr>
                                          <m:begChr m:val="‖"/>
                                          <m:endChr m:val="‖"/>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e>
                                    <m:sub>
                                      <m:r>
                                        <a:rPr lang="en-US" sz="2400" i="1">
                                          <a:solidFill>
                                            <a:schemeClr val="bg1"/>
                                          </a:solidFill>
                                          <a:latin typeface="Cambria Math" panose="02040503050406030204" pitchFamily="18" charset="0"/>
                                        </a:rPr>
                                        <m:t>2</m:t>
                                      </m:r>
                                    </m:sub>
                                  </m:s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𝜎</m:t>
                                      </m:r>
                                    </m:e>
                                    <m:sup>
                                      <m:r>
                                        <a:rPr lang="en-US" sz="2400" i="1">
                                          <a:solidFill>
                                            <a:schemeClr val="bg1"/>
                                          </a:solidFill>
                                          <a:latin typeface="Cambria Math" panose="02040503050406030204" pitchFamily="18" charset="0"/>
                                        </a:rPr>
                                        <m:t>2</m:t>
                                      </m:r>
                                    </m:sup>
                                  </m:sSup>
                                  <m:r>
                                    <a:rPr lang="en-US" sz="2400" i="1">
                                      <a:solidFill>
                                        <a:schemeClr val="bg1"/>
                                      </a:solidFill>
                                      <a:latin typeface="Cambria Math" panose="02040503050406030204" pitchFamily="18" charset="0"/>
                                    </a:rPr>
                                    <m:t>𝕀</m:t>
                                  </m:r>
                                </m:e>
                              </m:d>
                            </m:e>
                          </m:d>
                        </m:e>
                        <m:sub>
                          <m:r>
                            <a:rPr lang="en-US" sz="2400" b="1" i="1">
                              <a:solidFill>
                                <a:schemeClr val="bg1"/>
                              </a:solidFill>
                              <a:latin typeface="Cambria Math" panose="02040503050406030204" pitchFamily="18" charset="0"/>
                            </a:rPr>
                            <m:t>𝒛</m:t>
                          </m:r>
                          <m:r>
                            <a:rPr lang="en-US" sz="2400" i="1">
                              <a:solidFill>
                                <a:schemeClr val="bg1"/>
                              </a:solidFill>
                              <a:latin typeface="Cambria Math" panose="02040503050406030204" pitchFamily="18" charset="0"/>
                            </a:rPr>
                            <m:t>=</m:t>
                          </m:r>
                          <m:r>
                            <a:rPr lang="en-US" sz="2400" b="1" i="1">
                              <a:solidFill>
                                <a:schemeClr val="bg1"/>
                              </a:solidFill>
                              <a:latin typeface="Cambria Math" panose="02040503050406030204" pitchFamily="18" charset="0"/>
                            </a:rPr>
                            <m:t>𝒙</m:t>
                          </m:r>
                        </m:sub>
                      </m:sSub>
                    </m:oMath>
                  </m:oMathPara>
                </a14:m>
                <a:endParaRPr lang="en-US" sz="2400" dirty="0">
                  <a:solidFill>
                    <a:schemeClr val="bg1"/>
                  </a:solidFill>
                </a:endParaRPr>
              </a:p>
            </p:txBody>
          </p:sp>
        </mc:Choice>
        <mc:Fallback xmlns="">
          <p:sp>
            <p:nvSpPr>
              <p:cNvPr id="8" name="TextBox 7">
                <a:extLst>
                  <a:ext uri="{FF2B5EF4-FFF2-40B4-BE49-F238E27FC236}">
                    <a16:creationId xmlns:a16="http://schemas.microsoft.com/office/drawing/2014/main" id="{B9455700-3FAF-4E39-8FB5-355BD0D78CC9}"/>
                  </a:ext>
                </a:extLst>
              </p:cNvPr>
              <p:cNvSpPr txBox="1">
                <a:spLocks noRot="1" noChangeAspect="1" noMove="1" noResize="1" noEditPoints="1" noAdjustHandles="1" noChangeArrowheads="1" noChangeShapeType="1" noTextEdit="1"/>
              </p:cNvSpPr>
              <p:nvPr/>
            </p:nvSpPr>
            <p:spPr>
              <a:xfrm>
                <a:off x="2162655" y="4984358"/>
                <a:ext cx="4798750" cy="369332"/>
              </a:xfrm>
              <a:prstGeom prst="rect">
                <a:avLst/>
              </a:prstGeom>
              <a:blipFill>
                <a:blip r:embed="rId8"/>
                <a:stretch>
                  <a:fillRect l="-1144" t="-1667"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5855AA4D-20AA-4117-8431-DDDD95E87BCF}"/>
                  </a:ext>
                </a:extLst>
              </p:cNvPr>
              <p:cNvGraphicFramePr>
                <a:graphicFrameLocks noGrp="1"/>
              </p:cNvGraphicFramePr>
              <p:nvPr>
                <p:extLst>
                  <p:ext uri="{D42A27DB-BD31-4B8C-83A1-F6EECF244321}">
                    <p14:modId xmlns:p14="http://schemas.microsoft.com/office/powerpoint/2010/main" val="1385117254"/>
                  </p:ext>
                </p:extLst>
              </p:nvPr>
            </p:nvGraphicFramePr>
            <p:xfrm>
              <a:off x="6842927" y="6031230"/>
              <a:ext cx="2301074" cy="822960"/>
            </p:xfrm>
            <a:graphic>
              <a:graphicData uri="http://schemas.openxmlformats.org/drawingml/2006/table">
                <a:tbl>
                  <a:tblPr firstRow="1" bandRow="1">
                    <a:tableStyleId>{5C22544A-7EE6-4342-B048-85BDC9FD1C3A}</a:tableStyleId>
                  </a:tblPr>
                  <a:tblGrid>
                    <a:gridCol w="432080">
                      <a:extLst>
                        <a:ext uri="{9D8B030D-6E8A-4147-A177-3AD203B41FA5}">
                          <a16:colId xmlns:a16="http://schemas.microsoft.com/office/drawing/2014/main" val="1067801014"/>
                        </a:ext>
                      </a:extLst>
                    </a:gridCol>
                    <a:gridCol w="1868994">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b="0" i="1" smtClean="0">
                                  <a:solidFill>
                                    <a:srgbClr val="FF0000"/>
                                  </a:solidFill>
                                  <a:latin typeface="Cambria Math" panose="02040503050406030204" pitchFamily="18" charset="0"/>
                                </a:rPr>
                                <m:t>𝐴</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FFFF00"/>
                              </a:solidFill>
                            </a:rPr>
                            <a:t>Key</a:t>
                          </a:r>
                          <a:endParaRPr lang="en-US" b="0" i="1"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3479681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i="1" smtClean="0">
                                  <a:solidFill>
                                    <a:schemeClr val="bg1"/>
                                  </a:solidFill>
                                  <a:latin typeface="Cambria Math" panose="02040503050406030204" pitchFamily="18" charset="0"/>
                                </a:rPr>
                                <m:t>𝐺</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b="0" dirty="0">
                              <a:solidFill>
                                <a:srgbClr val="FFFF00"/>
                              </a:solidFill>
                            </a:rPr>
                            <a:t>Gaussian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427306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i="1" smtClean="0">
                                  <a:solidFill>
                                    <a:schemeClr val="bg1"/>
                                  </a:solidFill>
                                  <a:latin typeface="Cambria Math" panose="02040503050406030204" pitchFamily="18" charset="0"/>
                                </a:rPr>
                                <m:t>𝜎</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Deformation prior</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Choice>
        <mc:Fallback xmlns="">
          <p:graphicFrame>
            <p:nvGraphicFramePr>
              <p:cNvPr id="11" name="Table 10">
                <a:extLst>
                  <a:ext uri="{FF2B5EF4-FFF2-40B4-BE49-F238E27FC236}">
                    <a16:creationId xmlns:a16="http://schemas.microsoft.com/office/drawing/2014/main" id="{5855AA4D-20AA-4117-8431-DDDD95E87BCF}"/>
                  </a:ext>
                </a:extLst>
              </p:cNvPr>
              <p:cNvGraphicFramePr>
                <a:graphicFrameLocks noGrp="1"/>
              </p:cNvGraphicFramePr>
              <p:nvPr>
                <p:extLst>
                  <p:ext uri="{D42A27DB-BD31-4B8C-83A1-F6EECF244321}">
                    <p14:modId xmlns:p14="http://schemas.microsoft.com/office/powerpoint/2010/main" val="1385117254"/>
                  </p:ext>
                </p:extLst>
              </p:nvPr>
            </p:nvGraphicFramePr>
            <p:xfrm>
              <a:off x="6842927" y="6031230"/>
              <a:ext cx="2301074" cy="822960"/>
            </p:xfrm>
            <a:graphic>
              <a:graphicData uri="http://schemas.openxmlformats.org/drawingml/2006/table">
                <a:tbl>
                  <a:tblPr firstRow="1" bandRow="1">
                    <a:tableStyleId>{5C22544A-7EE6-4342-B048-85BDC9FD1C3A}</a:tableStyleId>
                  </a:tblPr>
                  <a:tblGrid>
                    <a:gridCol w="432080">
                      <a:extLst>
                        <a:ext uri="{9D8B030D-6E8A-4147-A177-3AD203B41FA5}">
                          <a16:colId xmlns:a16="http://schemas.microsoft.com/office/drawing/2014/main" val="1067801014"/>
                        </a:ext>
                      </a:extLst>
                    </a:gridCol>
                    <a:gridCol w="1868994">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t="-28889" r="-432394" b="-253333"/>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FFFF00"/>
                              </a:solidFill>
                            </a:rPr>
                            <a:t>Key</a:t>
                          </a:r>
                          <a:endParaRPr lang="en-US" b="0" i="1"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34796815"/>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t="-126087" r="-432394" b="-147826"/>
                          </a:stretch>
                        </a:blipFill>
                      </a:tcPr>
                    </a:tc>
                    <a:tc>
                      <a:txBody>
                        <a:bodyPr/>
                        <a:lstStyle/>
                        <a:p>
                          <a:pPr algn="l"/>
                          <a:r>
                            <a:rPr lang="en-US" b="0" dirty="0">
                              <a:solidFill>
                                <a:srgbClr val="FFFF00"/>
                              </a:solidFill>
                            </a:rPr>
                            <a:t>Gaussian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4273060"/>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t="-231111" r="-432394" b="-51111"/>
                          </a:stretch>
                        </a:blipFill>
                      </a:tcPr>
                    </a:tc>
                    <a:tc>
                      <a:txBody>
                        <a:bodyPr/>
                        <a:lstStyle/>
                        <a:p>
                          <a:r>
                            <a:rPr lang="en-US" b="0" dirty="0">
                              <a:solidFill>
                                <a:srgbClr val="FFFF00"/>
                              </a:solidFill>
                            </a:rPr>
                            <a:t>Deformation prior</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Fallback>
      </mc:AlternateContent>
    </p:spTree>
    <p:extLst>
      <p:ext uri="{BB962C8B-B14F-4D97-AF65-F5344CB8AC3E}">
        <p14:creationId xmlns:p14="http://schemas.microsoft.com/office/powerpoint/2010/main" val="61158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0" y="2"/>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Results</a:t>
            </a:r>
          </a:p>
          <a:p>
            <a:pPr lvl="0" algn="ctr">
              <a:spcBef>
                <a:spcPct val="0"/>
              </a:spcBef>
              <a:defRPr/>
            </a:pPr>
            <a:r>
              <a:rPr lang="en-US" sz="3600" b="1" spc="150" dirty="0">
                <a:ln w="11430"/>
                <a:solidFill>
                  <a:srgbClr val="66FF33"/>
                </a:solidFill>
              </a:rPr>
              <a:t>Liver Segmentation</a:t>
            </a:r>
          </a:p>
        </p:txBody>
      </p:sp>
      <p:sp>
        <p:nvSpPr>
          <p:cNvPr id="17" name="Title 1">
            <a:extLst>
              <a:ext uri="{FF2B5EF4-FFF2-40B4-BE49-F238E27FC236}">
                <a16:creationId xmlns:a16="http://schemas.microsoft.com/office/drawing/2014/main" id="{52443BE5-8423-425C-A0F3-C835F2624FD0}"/>
              </a:ext>
            </a:extLst>
          </p:cNvPr>
          <p:cNvSpPr txBox="1">
            <a:spLocks/>
          </p:cNvSpPr>
          <p:nvPr/>
        </p:nvSpPr>
        <p:spPr>
          <a:xfrm>
            <a:off x="488452" y="1470026"/>
            <a:ext cx="8167101" cy="3815408"/>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marL="571500" indent="-571500">
              <a:lnSpc>
                <a:spcPct val="150000"/>
              </a:lnSpc>
              <a:spcBef>
                <a:spcPct val="0"/>
              </a:spcBef>
              <a:buFont typeface="Arial" panose="020B0604020202020204" pitchFamily="34" charset="0"/>
              <a:buChar char="•"/>
              <a:defRPr/>
            </a:pPr>
            <a:r>
              <a:rPr lang="en-US" sz="2400" b="1" spc="150" dirty="0">
                <a:ln w="11430"/>
                <a:solidFill>
                  <a:srgbClr val="00B0F0"/>
                </a:solidFill>
              </a:rPr>
              <a:t>Dataset:</a:t>
            </a:r>
          </a:p>
          <a:p>
            <a:pPr marL="1028700" lvl="1" indent="-571500">
              <a:lnSpc>
                <a:spcPct val="150000"/>
              </a:lnSpc>
              <a:spcBef>
                <a:spcPct val="0"/>
              </a:spcBef>
              <a:buFont typeface="Arial" panose="020B0604020202020204" pitchFamily="34" charset="0"/>
              <a:buChar char="•"/>
              <a:defRPr/>
            </a:pPr>
            <a:r>
              <a:rPr lang="en-US" sz="2400" b="1" spc="150" dirty="0">
                <a:ln w="11430"/>
                <a:solidFill>
                  <a:srgbClr val="FFFF00"/>
                </a:solidFill>
              </a:rPr>
              <a:t>Liver Tumor Segmentation (</a:t>
            </a:r>
            <a:r>
              <a:rPr lang="en-US" sz="2400" b="1" spc="150" dirty="0" err="1">
                <a:ln w="11430"/>
                <a:solidFill>
                  <a:srgbClr val="FFFF00"/>
                </a:solidFill>
              </a:rPr>
              <a:t>LiTS</a:t>
            </a:r>
            <a:r>
              <a:rPr lang="en-US" sz="2400" b="1" spc="150" dirty="0">
                <a:ln w="11430"/>
                <a:solidFill>
                  <a:srgbClr val="FFFF00"/>
                </a:solidFill>
              </a:rPr>
              <a:t>) Challenge</a:t>
            </a:r>
          </a:p>
          <a:p>
            <a:pPr marL="1485900" lvl="2" indent="-571500">
              <a:lnSpc>
                <a:spcPct val="150000"/>
              </a:lnSpc>
              <a:spcBef>
                <a:spcPct val="0"/>
              </a:spcBef>
              <a:buFont typeface="Arial" panose="020B0604020202020204" pitchFamily="34" charset="0"/>
              <a:buChar char="•"/>
              <a:defRPr/>
            </a:pPr>
            <a:r>
              <a:rPr lang="en-US" sz="2000" spc="150" dirty="0">
                <a:ln w="11430"/>
                <a:solidFill>
                  <a:srgbClr val="FFC000"/>
                </a:solidFill>
                <a:hlinkClick r:id="rId3">
                  <a:extLst>
                    <a:ext uri="{A12FA001-AC4F-418D-AE19-62706E023703}">
                      <ahyp:hlinkClr xmlns:ahyp="http://schemas.microsoft.com/office/drawing/2018/hyperlinkcolor" val="tx"/>
                    </a:ext>
                  </a:extLst>
                </a:hlinkClick>
              </a:rPr>
              <a:t>https://competitions.codalab.org/competitions/17094</a:t>
            </a:r>
            <a:endParaRPr lang="en-US" sz="2000" spc="150" dirty="0">
              <a:ln w="11430"/>
              <a:solidFill>
                <a:srgbClr val="FFC000"/>
              </a:solidFill>
            </a:endParaRPr>
          </a:p>
          <a:p>
            <a:pPr marL="1028700" lvl="1" indent="-571500">
              <a:lnSpc>
                <a:spcPct val="150000"/>
              </a:lnSpc>
              <a:spcBef>
                <a:spcPct val="0"/>
              </a:spcBef>
              <a:buFont typeface="Arial" panose="020B0604020202020204" pitchFamily="34" charset="0"/>
              <a:buChar char="•"/>
              <a:defRPr/>
            </a:pPr>
            <a:r>
              <a:rPr lang="en-US" sz="2400" b="1" spc="150" dirty="0">
                <a:ln w="11430"/>
                <a:solidFill>
                  <a:srgbClr val="FFFF00"/>
                </a:solidFill>
              </a:rPr>
              <a:t>85 abdominal CT images of the training dataset</a:t>
            </a:r>
          </a:p>
        </p:txBody>
      </p:sp>
    </p:spTree>
    <p:extLst>
      <p:ext uri="{BB962C8B-B14F-4D97-AF65-F5344CB8AC3E}">
        <p14:creationId xmlns:p14="http://schemas.microsoft.com/office/powerpoint/2010/main" val="251352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606D212-5CF0-47ED-B453-93BC3567ADAB}"/>
                  </a:ext>
                </a:extLst>
              </p:cNvPr>
              <p:cNvSpPr txBox="1"/>
              <p:nvPr/>
            </p:nvSpPr>
            <p:spPr>
              <a:xfrm>
                <a:off x="-2" y="3482693"/>
                <a:ext cx="4572000"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600" i="1">
                          <a:solidFill>
                            <a:srgbClr val="66FF33"/>
                          </a:solidFill>
                          <a:latin typeface="Cambria Math" panose="02040503050406030204" pitchFamily="18" charset="0"/>
                        </a:rPr>
                        <m:t>𝐼</m:t>
                      </m:r>
                    </m:oMath>
                  </m:oMathPara>
                </a14:m>
                <a:endParaRPr lang="en-US" sz="1600" dirty="0">
                  <a:solidFill>
                    <a:schemeClr val="bg1"/>
                  </a:solidFill>
                </a:endParaRPr>
              </a:p>
            </p:txBody>
          </p:sp>
        </mc:Choice>
        <mc:Fallback xmlns="">
          <p:sp>
            <p:nvSpPr>
              <p:cNvPr id="15" name="TextBox 14">
                <a:extLst>
                  <a:ext uri="{FF2B5EF4-FFF2-40B4-BE49-F238E27FC236}">
                    <a16:creationId xmlns:a16="http://schemas.microsoft.com/office/drawing/2014/main" id="{9606D212-5CF0-47ED-B453-93BC3567ADAB}"/>
                  </a:ext>
                </a:extLst>
              </p:cNvPr>
              <p:cNvSpPr txBox="1">
                <a:spLocks noRot="1" noChangeAspect="1" noMove="1" noResize="1" noEditPoints="1" noAdjustHandles="1" noChangeArrowheads="1" noChangeShapeType="1" noTextEdit="1"/>
              </p:cNvSpPr>
              <p:nvPr/>
            </p:nvSpPr>
            <p:spPr>
              <a:xfrm>
                <a:off x="-2" y="3482693"/>
                <a:ext cx="4572000" cy="246221"/>
              </a:xfrm>
              <a:prstGeom prst="rect">
                <a:avLst/>
              </a:prstGeom>
              <a:blipFill>
                <a:blip r:embed="rId3"/>
                <a:stretch>
                  <a:fillRect b="-4878"/>
                </a:stretch>
              </a:blipFill>
            </p:spPr>
            <p:txBody>
              <a:bodyPr/>
              <a:lstStyle/>
              <a:p>
                <a:r>
                  <a:rPr lang="en-US">
                    <a:noFill/>
                  </a:rPr>
                  <a:t> </a:t>
                </a:r>
              </a:p>
            </p:txBody>
          </p:sp>
        </mc:Fallback>
      </mc:AlternateContent>
      <p:sp>
        <p:nvSpPr>
          <p:cNvPr id="4" name="Title 1">
            <a:extLst>
              <a:ext uri="{FF2B5EF4-FFF2-40B4-BE49-F238E27FC236}">
                <a16:creationId xmlns:a16="http://schemas.microsoft.com/office/drawing/2014/main" id="{F5598C8A-E5F4-4AA7-8873-5ED84E490E7D}"/>
              </a:ext>
            </a:extLst>
          </p:cNvPr>
          <p:cNvSpPr txBox="1">
            <a:spLocks/>
          </p:cNvSpPr>
          <p:nvPr/>
        </p:nvSpPr>
        <p:spPr>
          <a:xfrm>
            <a:off x="0" y="2"/>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Atlas-Based Segmentation</a:t>
            </a:r>
          </a:p>
        </p:txBody>
      </p:sp>
      <p:pic>
        <p:nvPicPr>
          <p:cNvPr id="12" name="Picture 11">
            <a:extLst>
              <a:ext uri="{FF2B5EF4-FFF2-40B4-BE49-F238E27FC236}">
                <a16:creationId xmlns:a16="http://schemas.microsoft.com/office/drawing/2014/main" id="{13F4B400-ACB1-4924-B50C-59BAE7752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2699" y="1582157"/>
            <a:ext cx="2006600" cy="1905000"/>
          </a:xfrm>
          <a:prstGeom prst="rect">
            <a:avLst/>
          </a:prstGeom>
        </p:spPr>
      </p:pic>
      <p:pic>
        <p:nvPicPr>
          <p:cNvPr id="14" name="Picture 13">
            <a:extLst>
              <a:ext uri="{FF2B5EF4-FFF2-40B4-BE49-F238E27FC236}">
                <a16:creationId xmlns:a16="http://schemas.microsoft.com/office/drawing/2014/main" id="{4FDC218D-71A5-484F-99CA-140A5A4B3B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4698" y="4142351"/>
            <a:ext cx="2006600" cy="1905000"/>
          </a:xfrm>
          <a:prstGeom prst="rect">
            <a:avLst/>
          </a:prstGeom>
        </p:spPr>
      </p:pic>
      <p:pic>
        <p:nvPicPr>
          <p:cNvPr id="16" name="Picture 15">
            <a:extLst>
              <a:ext uri="{FF2B5EF4-FFF2-40B4-BE49-F238E27FC236}">
                <a16:creationId xmlns:a16="http://schemas.microsoft.com/office/drawing/2014/main" id="{E998AA81-AB29-4228-A457-31EA764AD9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4698" y="1582157"/>
            <a:ext cx="2006600" cy="1905000"/>
          </a:xfrm>
          <a:prstGeom prst="rect">
            <a:avLst/>
          </a:prstGeom>
        </p:spPr>
      </p:pic>
      <p:pic>
        <p:nvPicPr>
          <p:cNvPr id="18" name="Picture 17">
            <a:extLst>
              <a:ext uri="{FF2B5EF4-FFF2-40B4-BE49-F238E27FC236}">
                <a16:creationId xmlns:a16="http://schemas.microsoft.com/office/drawing/2014/main" id="{CC8F975E-8A6F-4B55-9DB5-CEC7CDE588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2699" y="4142351"/>
            <a:ext cx="2006600" cy="1905000"/>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D4A292F-A688-4129-B908-9E06C9EB41C3}"/>
                  </a:ext>
                </a:extLst>
              </p:cNvPr>
              <p:cNvSpPr txBox="1"/>
              <p:nvPr/>
            </p:nvSpPr>
            <p:spPr>
              <a:xfrm>
                <a:off x="-1" y="3487159"/>
                <a:ext cx="4572000"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600" i="1">
                          <a:solidFill>
                            <a:srgbClr val="66FF33"/>
                          </a:solidFill>
                          <a:latin typeface="Cambria Math" panose="02040503050406030204" pitchFamily="18" charset="0"/>
                        </a:rPr>
                        <m:t>𝐼</m:t>
                      </m:r>
                      <m:r>
                        <a:rPr lang="en-US" sz="1600" i="1">
                          <a:solidFill>
                            <a:schemeClr val="bg1"/>
                          </a:solidFill>
                          <a:latin typeface="Cambria Math" panose="02040503050406030204" pitchFamily="18" charset="0"/>
                          <a:ea typeface="Cambria Math" panose="02040503050406030204" pitchFamily="18" charset="0"/>
                        </a:rPr>
                        <m:t>≈</m:t>
                      </m:r>
                      <m:r>
                        <a:rPr lang="en-US" sz="1600" i="1">
                          <a:solidFill>
                            <a:srgbClr val="FF0000"/>
                          </a:solidFill>
                          <a:latin typeface="Cambria Math" panose="02040503050406030204" pitchFamily="18" charset="0"/>
                        </a:rPr>
                        <m:t>𝐽</m:t>
                      </m:r>
                      <m:r>
                        <a:rPr lang="en-US" sz="1600" i="1">
                          <a:solidFill>
                            <a:schemeClr val="bg1"/>
                          </a:solidFill>
                          <a:latin typeface="Cambria Math" panose="02040503050406030204" pitchFamily="18" charset="0"/>
                        </a:rPr>
                        <m:t>∘</m:t>
                      </m:r>
                      <m:r>
                        <a:rPr lang="en-US" sz="1600" b="1" i="1">
                          <a:solidFill>
                            <a:srgbClr val="00B0F0"/>
                          </a:solidFill>
                          <a:latin typeface="Cambria Math" panose="02040503050406030204" pitchFamily="18" charset="0"/>
                        </a:rPr>
                        <m:t>𝑻</m:t>
                      </m:r>
                    </m:oMath>
                  </m:oMathPara>
                </a14:m>
                <a:endParaRPr lang="en-US" sz="1600" b="1" dirty="0">
                  <a:solidFill>
                    <a:schemeClr val="bg1"/>
                  </a:solidFill>
                </a:endParaRPr>
              </a:p>
            </p:txBody>
          </p:sp>
        </mc:Choice>
        <mc:Fallback xmlns="">
          <p:sp>
            <p:nvSpPr>
              <p:cNvPr id="19" name="TextBox 18">
                <a:extLst>
                  <a:ext uri="{FF2B5EF4-FFF2-40B4-BE49-F238E27FC236}">
                    <a16:creationId xmlns:a16="http://schemas.microsoft.com/office/drawing/2014/main" id="{7D4A292F-A688-4129-B908-9E06C9EB41C3}"/>
                  </a:ext>
                </a:extLst>
              </p:cNvPr>
              <p:cNvSpPr txBox="1">
                <a:spLocks noRot="1" noChangeAspect="1" noMove="1" noResize="1" noEditPoints="1" noAdjustHandles="1" noChangeArrowheads="1" noChangeShapeType="1" noTextEdit="1"/>
              </p:cNvSpPr>
              <p:nvPr/>
            </p:nvSpPr>
            <p:spPr>
              <a:xfrm>
                <a:off x="-1" y="3487159"/>
                <a:ext cx="4572000" cy="246221"/>
              </a:xfrm>
              <a:prstGeom prst="rect">
                <a:avLst/>
              </a:prstGeom>
              <a:blipFill>
                <a:blip r:embed="rId8"/>
                <a:stretch>
                  <a:fillRect b="-3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E50FB6A-9603-44FD-98FE-FD55FFC735A9}"/>
                  </a:ext>
                </a:extLst>
              </p:cNvPr>
              <p:cNvSpPr txBox="1"/>
              <p:nvPr/>
            </p:nvSpPr>
            <p:spPr>
              <a:xfrm>
                <a:off x="4572000" y="3502232"/>
                <a:ext cx="4572000"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600" i="1">
                          <a:solidFill>
                            <a:srgbClr val="FF0000"/>
                          </a:solidFill>
                          <a:latin typeface="Cambria Math" panose="02040503050406030204" pitchFamily="18" charset="0"/>
                        </a:rPr>
                        <m:t>𝐽</m:t>
                      </m:r>
                    </m:oMath>
                  </m:oMathPara>
                </a14:m>
                <a:endParaRPr lang="en-US" sz="1600" dirty="0">
                  <a:solidFill>
                    <a:schemeClr val="bg1"/>
                  </a:solidFill>
                </a:endParaRPr>
              </a:p>
            </p:txBody>
          </p:sp>
        </mc:Choice>
        <mc:Fallback xmlns="">
          <p:sp>
            <p:nvSpPr>
              <p:cNvPr id="20" name="TextBox 19">
                <a:extLst>
                  <a:ext uri="{FF2B5EF4-FFF2-40B4-BE49-F238E27FC236}">
                    <a16:creationId xmlns:a16="http://schemas.microsoft.com/office/drawing/2014/main" id="{CE50FB6A-9603-44FD-98FE-FD55FFC735A9}"/>
                  </a:ext>
                </a:extLst>
              </p:cNvPr>
              <p:cNvSpPr txBox="1">
                <a:spLocks noRot="1" noChangeAspect="1" noMove="1" noResize="1" noEditPoints="1" noAdjustHandles="1" noChangeArrowheads="1" noChangeShapeType="1" noTextEdit="1"/>
              </p:cNvSpPr>
              <p:nvPr/>
            </p:nvSpPr>
            <p:spPr>
              <a:xfrm>
                <a:off x="4572000" y="3502232"/>
                <a:ext cx="4572000" cy="246221"/>
              </a:xfrm>
              <a:prstGeom prst="rect">
                <a:avLst/>
              </a:prstGeom>
              <a:blipFill>
                <a:blip r:embed="rId9"/>
                <a:stretch>
                  <a:fillRect b="-3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FFF8D12-68BF-4573-8831-B4D7CA73CE89}"/>
                  </a:ext>
                </a:extLst>
              </p:cNvPr>
              <p:cNvSpPr txBox="1"/>
              <p:nvPr/>
            </p:nvSpPr>
            <p:spPr>
              <a:xfrm>
                <a:off x="-2" y="6047353"/>
                <a:ext cx="4572000"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600" i="1">
                          <a:solidFill>
                            <a:srgbClr val="FF0000"/>
                          </a:solidFill>
                          <a:latin typeface="Cambria Math" panose="02040503050406030204" pitchFamily="18" charset="0"/>
                        </a:rPr>
                        <m:t>𝐿</m:t>
                      </m:r>
                      <m:r>
                        <a:rPr lang="en-US" sz="1600" i="1">
                          <a:solidFill>
                            <a:schemeClr val="bg1"/>
                          </a:solidFill>
                          <a:latin typeface="Cambria Math" panose="02040503050406030204" pitchFamily="18" charset="0"/>
                        </a:rPr>
                        <m:t>∘</m:t>
                      </m:r>
                      <m:r>
                        <a:rPr lang="en-US" sz="1600" b="1" i="1">
                          <a:solidFill>
                            <a:srgbClr val="00B0F0"/>
                          </a:solidFill>
                          <a:latin typeface="Cambria Math" panose="02040503050406030204" pitchFamily="18" charset="0"/>
                        </a:rPr>
                        <m:t>𝑻</m:t>
                      </m:r>
                    </m:oMath>
                  </m:oMathPara>
                </a14:m>
                <a:endParaRPr lang="en-US" sz="1600" b="1" dirty="0">
                  <a:solidFill>
                    <a:schemeClr val="bg1"/>
                  </a:solidFill>
                </a:endParaRPr>
              </a:p>
            </p:txBody>
          </p:sp>
        </mc:Choice>
        <mc:Fallback xmlns="">
          <p:sp>
            <p:nvSpPr>
              <p:cNvPr id="21" name="TextBox 20">
                <a:extLst>
                  <a:ext uri="{FF2B5EF4-FFF2-40B4-BE49-F238E27FC236}">
                    <a16:creationId xmlns:a16="http://schemas.microsoft.com/office/drawing/2014/main" id="{2FFF8D12-68BF-4573-8831-B4D7CA73CE89}"/>
                  </a:ext>
                </a:extLst>
              </p:cNvPr>
              <p:cNvSpPr txBox="1">
                <a:spLocks noRot="1" noChangeAspect="1" noMove="1" noResize="1" noEditPoints="1" noAdjustHandles="1" noChangeArrowheads="1" noChangeShapeType="1" noTextEdit="1"/>
              </p:cNvSpPr>
              <p:nvPr/>
            </p:nvSpPr>
            <p:spPr>
              <a:xfrm>
                <a:off x="-2" y="6047353"/>
                <a:ext cx="4572000" cy="246221"/>
              </a:xfrm>
              <a:prstGeom prst="rect">
                <a:avLst/>
              </a:prstGeom>
              <a:blipFill>
                <a:blip r:embed="rId10"/>
                <a:stretch>
                  <a:fillRect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B3559D8-58FE-49AC-A038-8DD801A5BDB3}"/>
                  </a:ext>
                </a:extLst>
              </p:cNvPr>
              <p:cNvSpPr txBox="1"/>
              <p:nvPr/>
            </p:nvSpPr>
            <p:spPr>
              <a:xfrm>
                <a:off x="4571999" y="6047353"/>
                <a:ext cx="4572000"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600" i="1">
                          <a:solidFill>
                            <a:srgbClr val="FF0000"/>
                          </a:solidFill>
                          <a:latin typeface="Cambria Math" panose="02040503050406030204" pitchFamily="18" charset="0"/>
                        </a:rPr>
                        <m:t>𝐿</m:t>
                      </m:r>
                    </m:oMath>
                  </m:oMathPara>
                </a14:m>
                <a:endParaRPr lang="en-US" sz="1600" dirty="0">
                  <a:solidFill>
                    <a:schemeClr val="bg1"/>
                  </a:solidFill>
                </a:endParaRPr>
              </a:p>
            </p:txBody>
          </p:sp>
        </mc:Choice>
        <mc:Fallback xmlns="">
          <p:sp>
            <p:nvSpPr>
              <p:cNvPr id="22" name="TextBox 21">
                <a:extLst>
                  <a:ext uri="{FF2B5EF4-FFF2-40B4-BE49-F238E27FC236}">
                    <a16:creationId xmlns:a16="http://schemas.microsoft.com/office/drawing/2014/main" id="{2B3559D8-58FE-49AC-A038-8DD801A5BDB3}"/>
                  </a:ext>
                </a:extLst>
              </p:cNvPr>
              <p:cNvSpPr txBox="1">
                <a:spLocks noRot="1" noChangeAspect="1" noMove="1" noResize="1" noEditPoints="1" noAdjustHandles="1" noChangeArrowheads="1" noChangeShapeType="1" noTextEdit="1"/>
              </p:cNvSpPr>
              <p:nvPr/>
            </p:nvSpPr>
            <p:spPr>
              <a:xfrm>
                <a:off x="4571999" y="6047353"/>
                <a:ext cx="4572000" cy="246221"/>
              </a:xfrm>
              <a:prstGeom prst="rect">
                <a:avLst/>
              </a:prstGeom>
              <a:blipFill>
                <a:blip r:embed="rId11"/>
                <a:stretch>
                  <a:fillRect b="-7500"/>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4628554A-F03B-4485-BA61-C539FFC556B1}"/>
              </a:ext>
            </a:extLst>
          </p:cNvPr>
          <p:cNvCxnSpPr>
            <a:cxnSpLocks/>
          </p:cNvCxnSpPr>
          <p:nvPr/>
        </p:nvCxnSpPr>
        <p:spPr>
          <a:xfrm flipH="1">
            <a:off x="3371727" y="2487509"/>
            <a:ext cx="2400551" cy="0"/>
          </a:xfrm>
          <a:prstGeom prst="straightConnector1">
            <a:avLst/>
          </a:prstGeom>
          <a:ln>
            <a:prstDash val="solid"/>
            <a:headEnd type="none" w="med" len="med"/>
            <a:tailEnd type="arrow" w="med" len="med"/>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A30C7E2-55C5-4580-9CA8-83CC7D7E4CD1}"/>
                  </a:ext>
                </a:extLst>
              </p:cNvPr>
              <p:cNvSpPr txBox="1"/>
              <p:nvPr/>
            </p:nvSpPr>
            <p:spPr>
              <a:xfrm>
                <a:off x="4485598" y="2729267"/>
                <a:ext cx="174728" cy="246221"/>
              </a:xfrm>
              <a:prstGeom prst="rect">
                <a:avLst/>
              </a:prstGeom>
              <a:noFill/>
            </p:spPr>
            <p:txBody>
              <a:bodyPr wrap="none" lIns="0" tIns="0" rIns="0" bIns="0" rtlCol="0">
                <a:spAutoFit/>
              </a:bodyPr>
              <a:lstStyle/>
              <a:p>
                <a:pPr>
                  <a:buClr>
                    <a:srgbClr val="00B0F0"/>
                  </a:buClr>
                </a:pPr>
                <a14:m>
                  <m:oMathPara xmlns:m="http://schemas.openxmlformats.org/officeDocument/2006/math">
                    <m:oMathParaPr>
                      <m:jc m:val="centerGroup"/>
                    </m:oMathParaPr>
                    <m:oMath xmlns:m="http://schemas.openxmlformats.org/officeDocument/2006/math">
                      <m:r>
                        <a:rPr lang="en-US" sz="1600" b="1" i="1">
                          <a:solidFill>
                            <a:srgbClr val="00B0F0"/>
                          </a:solidFill>
                          <a:latin typeface="Cambria Math" panose="02040503050406030204" pitchFamily="18" charset="0"/>
                        </a:rPr>
                        <m:t>𝑻</m:t>
                      </m:r>
                    </m:oMath>
                  </m:oMathPara>
                </a14:m>
                <a:endParaRPr lang="en-US" sz="1600" b="1" i="1" dirty="0">
                  <a:solidFill>
                    <a:srgbClr val="00B0F0"/>
                  </a:solidFill>
                </a:endParaRPr>
              </a:p>
            </p:txBody>
          </p:sp>
        </mc:Choice>
        <mc:Fallback xmlns="">
          <p:sp>
            <p:nvSpPr>
              <p:cNvPr id="24" name="TextBox 23">
                <a:extLst>
                  <a:ext uri="{FF2B5EF4-FFF2-40B4-BE49-F238E27FC236}">
                    <a16:creationId xmlns:a16="http://schemas.microsoft.com/office/drawing/2014/main" id="{9A30C7E2-55C5-4580-9CA8-83CC7D7E4CD1}"/>
                  </a:ext>
                </a:extLst>
              </p:cNvPr>
              <p:cNvSpPr txBox="1">
                <a:spLocks noRot="1" noChangeAspect="1" noMove="1" noResize="1" noEditPoints="1" noAdjustHandles="1" noChangeArrowheads="1" noChangeShapeType="1" noTextEdit="1"/>
              </p:cNvSpPr>
              <p:nvPr/>
            </p:nvSpPr>
            <p:spPr>
              <a:xfrm>
                <a:off x="4485598" y="2729267"/>
                <a:ext cx="174728" cy="246221"/>
              </a:xfrm>
              <a:prstGeom prst="rect">
                <a:avLst/>
              </a:prstGeom>
              <a:blipFill>
                <a:blip r:embed="rId12"/>
                <a:stretch>
                  <a:fillRect l="-28571" r="-28571" b="-5000"/>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C013F45A-34E5-46DE-8545-0720D70CC4E3}"/>
              </a:ext>
            </a:extLst>
          </p:cNvPr>
          <p:cNvCxnSpPr>
            <a:cxnSpLocks/>
          </p:cNvCxnSpPr>
          <p:nvPr/>
        </p:nvCxnSpPr>
        <p:spPr>
          <a:xfrm flipH="1">
            <a:off x="3371727" y="5052125"/>
            <a:ext cx="2400551" cy="0"/>
          </a:xfrm>
          <a:prstGeom prst="straightConnector1">
            <a:avLst/>
          </a:prstGeom>
          <a:ln>
            <a:prstDash val="solid"/>
            <a:headEnd type="none" w="med" len="med"/>
            <a:tailEnd type="arrow" w="med" len="med"/>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D9088C3-0CE8-41DB-839E-16B23E45C02C}"/>
                  </a:ext>
                </a:extLst>
              </p:cNvPr>
              <p:cNvSpPr txBox="1"/>
              <p:nvPr/>
            </p:nvSpPr>
            <p:spPr>
              <a:xfrm>
                <a:off x="4485598" y="5293883"/>
                <a:ext cx="174728" cy="246221"/>
              </a:xfrm>
              <a:prstGeom prst="rect">
                <a:avLst/>
              </a:prstGeom>
              <a:noFill/>
            </p:spPr>
            <p:txBody>
              <a:bodyPr wrap="none" lIns="0" tIns="0" rIns="0" bIns="0" rtlCol="0">
                <a:spAutoFit/>
              </a:bodyPr>
              <a:lstStyle/>
              <a:p>
                <a:pPr>
                  <a:buClr>
                    <a:srgbClr val="00B0F0"/>
                  </a:buClr>
                </a:pPr>
                <a14:m>
                  <m:oMathPara xmlns:m="http://schemas.openxmlformats.org/officeDocument/2006/math">
                    <m:oMathParaPr>
                      <m:jc m:val="centerGroup"/>
                    </m:oMathParaPr>
                    <m:oMath xmlns:m="http://schemas.openxmlformats.org/officeDocument/2006/math">
                      <m:r>
                        <a:rPr lang="en-US" sz="1600" b="1" i="1">
                          <a:solidFill>
                            <a:srgbClr val="00B0F0"/>
                          </a:solidFill>
                          <a:latin typeface="Cambria Math" panose="02040503050406030204" pitchFamily="18" charset="0"/>
                        </a:rPr>
                        <m:t>𝑻</m:t>
                      </m:r>
                    </m:oMath>
                  </m:oMathPara>
                </a14:m>
                <a:endParaRPr lang="en-US" sz="1600" b="1" i="1" dirty="0">
                  <a:solidFill>
                    <a:srgbClr val="00B0F0"/>
                  </a:solidFill>
                </a:endParaRPr>
              </a:p>
            </p:txBody>
          </p:sp>
        </mc:Choice>
        <mc:Fallback xmlns="">
          <p:sp>
            <p:nvSpPr>
              <p:cNvPr id="27" name="TextBox 26">
                <a:extLst>
                  <a:ext uri="{FF2B5EF4-FFF2-40B4-BE49-F238E27FC236}">
                    <a16:creationId xmlns:a16="http://schemas.microsoft.com/office/drawing/2014/main" id="{4D9088C3-0CE8-41DB-839E-16B23E45C02C}"/>
                  </a:ext>
                </a:extLst>
              </p:cNvPr>
              <p:cNvSpPr txBox="1">
                <a:spLocks noRot="1" noChangeAspect="1" noMove="1" noResize="1" noEditPoints="1" noAdjustHandles="1" noChangeArrowheads="1" noChangeShapeType="1" noTextEdit="1"/>
              </p:cNvSpPr>
              <p:nvPr/>
            </p:nvSpPr>
            <p:spPr>
              <a:xfrm>
                <a:off x="4485598" y="5293883"/>
                <a:ext cx="174728" cy="246221"/>
              </a:xfrm>
              <a:prstGeom prst="rect">
                <a:avLst/>
              </a:prstGeom>
              <a:blipFill>
                <a:blip r:embed="rId13"/>
                <a:stretch>
                  <a:fillRect l="-28571" r="-28571" b="-4878"/>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0A68A16D-4C28-4403-B407-1918715AE8DB}"/>
              </a:ext>
            </a:extLst>
          </p:cNvPr>
          <p:cNvSpPr txBox="1"/>
          <p:nvPr/>
        </p:nvSpPr>
        <p:spPr>
          <a:xfrm>
            <a:off x="40195" y="1267754"/>
            <a:ext cx="4531803" cy="276999"/>
          </a:xfrm>
          <a:prstGeom prst="rect">
            <a:avLst/>
          </a:prstGeom>
          <a:noFill/>
          <a:ln w="12700">
            <a:noFill/>
          </a:ln>
        </p:spPr>
        <p:txBody>
          <a:bodyPr wrap="square" lIns="0" tIns="0" rIns="0" bIns="0" rtlCol="0">
            <a:spAutoFit/>
          </a:bodyPr>
          <a:lstStyle/>
          <a:p>
            <a:pPr algn="ctr" defTabSz="346075"/>
            <a:r>
              <a:rPr lang="en-US" dirty="0">
                <a:solidFill>
                  <a:srgbClr val="FFFF00"/>
                </a:solidFill>
              </a:rPr>
              <a:t>Image</a:t>
            </a:r>
          </a:p>
        </p:txBody>
      </p:sp>
      <p:sp>
        <p:nvSpPr>
          <p:cNvPr id="25" name="TextBox 24">
            <a:extLst>
              <a:ext uri="{FF2B5EF4-FFF2-40B4-BE49-F238E27FC236}">
                <a16:creationId xmlns:a16="http://schemas.microsoft.com/office/drawing/2014/main" id="{D4A78C5A-15AB-4D9E-844D-18069FB3E0BD}"/>
              </a:ext>
            </a:extLst>
          </p:cNvPr>
          <p:cNvSpPr txBox="1"/>
          <p:nvPr/>
        </p:nvSpPr>
        <p:spPr>
          <a:xfrm>
            <a:off x="4571998" y="1269097"/>
            <a:ext cx="4572002" cy="276999"/>
          </a:xfrm>
          <a:prstGeom prst="rect">
            <a:avLst/>
          </a:prstGeom>
          <a:noFill/>
          <a:ln w="12700">
            <a:noFill/>
          </a:ln>
        </p:spPr>
        <p:txBody>
          <a:bodyPr wrap="square" lIns="0" tIns="0" rIns="0" bIns="0" rtlCol="0">
            <a:spAutoFit/>
          </a:bodyPr>
          <a:lstStyle/>
          <a:p>
            <a:pPr algn="ctr" defTabSz="346075"/>
            <a:r>
              <a:rPr lang="en-US" dirty="0">
                <a:solidFill>
                  <a:srgbClr val="FFFF00"/>
                </a:solidFill>
              </a:rPr>
              <a:t>Atlas</a:t>
            </a:r>
          </a:p>
        </p:txBody>
      </p:sp>
      <p:sp>
        <p:nvSpPr>
          <p:cNvPr id="28" name="TextBox 27">
            <a:extLst>
              <a:ext uri="{FF2B5EF4-FFF2-40B4-BE49-F238E27FC236}">
                <a16:creationId xmlns:a16="http://schemas.microsoft.com/office/drawing/2014/main" id="{187F00AC-6F3D-4035-9AD3-86B98AE9C910}"/>
              </a:ext>
            </a:extLst>
          </p:cNvPr>
          <p:cNvSpPr txBox="1"/>
          <p:nvPr/>
        </p:nvSpPr>
        <p:spPr>
          <a:xfrm>
            <a:off x="2285999" y="2039540"/>
            <a:ext cx="4572002" cy="276999"/>
          </a:xfrm>
          <a:prstGeom prst="rect">
            <a:avLst/>
          </a:prstGeom>
          <a:noFill/>
          <a:ln w="12700">
            <a:noFill/>
          </a:ln>
        </p:spPr>
        <p:txBody>
          <a:bodyPr wrap="square" lIns="0" tIns="0" rIns="0" bIns="0" rtlCol="0">
            <a:spAutoFit/>
          </a:bodyPr>
          <a:lstStyle/>
          <a:p>
            <a:pPr algn="ctr" defTabSz="346075"/>
            <a:r>
              <a:rPr lang="en-US" i="1" dirty="0">
                <a:solidFill>
                  <a:srgbClr val="E71FE7"/>
                </a:solidFill>
              </a:rPr>
              <a:t>Registration</a:t>
            </a:r>
          </a:p>
        </p:txBody>
      </p:sp>
      <p:sp>
        <p:nvSpPr>
          <p:cNvPr id="29" name="Subtitle 2">
            <a:extLst>
              <a:ext uri="{FF2B5EF4-FFF2-40B4-BE49-F238E27FC236}">
                <a16:creationId xmlns:a16="http://schemas.microsoft.com/office/drawing/2014/main" id="{DEC00A34-BAA9-49CC-BECB-F833CED14960}"/>
              </a:ext>
            </a:extLst>
          </p:cNvPr>
          <p:cNvSpPr txBox="1">
            <a:spLocks/>
          </p:cNvSpPr>
          <p:nvPr/>
        </p:nvSpPr>
        <p:spPr>
          <a:xfrm>
            <a:off x="0" y="6581003"/>
            <a:ext cx="9144000" cy="276999"/>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da-DK" sz="1200" dirty="0">
                <a:solidFill>
                  <a:schemeClr val="accent4"/>
                </a:solidFill>
              </a:rPr>
              <a:t>Reviews: (Iglesias and Sabuncu, MedIA’15; Cabezas </a:t>
            </a:r>
            <a:r>
              <a:rPr lang="da-DK" sz="1200" i="1" dirty="0">
                <a:solidFill>
                  <a:schemeClr val="accent4"/>
                </a:solidFill>
              </a:rPr>
              <a:t>et al</a:t>
            </a:r>
            <a:r>
              <a:rPr lang="da-DK" sz="1200" dirty="0">
                <a:solidFill>
                  <a:schemeClr val="accent4"/>
                </a:solidFill>
              </a:rPr>
              <a:t>, CMPB’11)</a:t>
            </a:r>
            <a:endParaRPr lang="en-US" sz="1200" dirty="0">
              <a:solidFill>
                <a:schemeClr val="accent4"/>
              </a:solidFill>
            </a:endParaRPr>
          </a:p>
        </p:txBody>
      </p:sp>
    </p:spTree>
    <p:extLst>
      <p:ext uri="{BB962C8B-B14F-4D97-AF65-F5344CB8AC3E}">
        <p14:creationId xmlns:p14="http://schemas.microsoft.com/office/powerpoint/2010/main" val="6001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right)">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xit" presetSubtype="0" fill="hold" grpId="1" nodeType="withEffect">
                                  <p:stCondLst>
                                    <p:cond delay="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right)">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9" grpId="0"/>
      <p:bldP spid="20" grpId="0"/>
      <p:bldP spid="21" grpId="0"/>
      <p:bldP spid="22" grpId="0"/>
      <p:bldP spid="24" grpId="0"/>
      <p:bldP spid="27" grpId="0"/>
      <p:bldP spid="17" grpId="0"/>
      <p:bldP spid="25"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V_allsubs_windowed">
            <a:hlinkClick r:id="" action="ppaction://media"/>
            <a:extLst>
              <a:ext uri="{FF2B5EF4-FFF2-40B4-BE49-F238E27FC236}">
                <a16:creationId xmlns:a16="http://schemas.microsoft.com/office/drawing/2014/main" id="{446DB41A-2175-4789-B8DE-277173BAD9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39210" y="0"/>
            <a:ext cx="5265585" cy="6858000"/>
          </a:xfrm>
          <a:prstGeom prst="rect">
            <a:avLst/>
          </a:prstGeom>
        </p:spPr>
      </p:pic>
    </p:spTree>
    <p:extLst>
      <p:ext uri="{BB962C8B-B14F-4D97-AF65-F5344CB8AC3E}">
        <p14:creationId xmlns:p14="http://schemas.microsoft.com/office/powerpoint/2010/main" val="52743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0" y="2"/>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Results</a:t>
            </a:r>
          </a:p>
          <a:p>
            <a:pPr lvl="0" algn="ctr">
              <a:spcBef>
                <a:spcPct val="0"/>
              </a:spcBef>
              <a:defRPr/>
            </a:pPr>
            <a:r>
              <a:rPr lang="en-US" sz="3600" b="1" spc="150" dirty="0">
                <a:ln w="11430"/>
                <a:solidFill>
                  <a:srgbClr val="66FF33"/>
                </a:solidFill>
              </a:rPr>
              <a:t>Liver Segmentation</a:t>
            </a:r>
          </a:p>
        </p:txBody>
      </p:sp>
      <p:sp>
        <p:nvSpPr>
          <p:cNvPr id="6" name="Subtitle 2">
            <a:extLst>
              <a:ext uri="{FF2B5EF4-FFF2-40B4-BE49-F238E27FC236}">
                <a16:creationId xmlns:a16="http://schemas.microsoft.com/office/drawing/2014/main" id="{18F64411-411F-4818-89D4-C8027DF92B40}"/>
              </a:ext>
            </a:extLst>
          </p:cNvPr>
          <p:cNvSpPr txBox="1">
            <a:spLocks/>
          </p:cNvSpPr>
          <p:nvPr/>
        </p:nvSpPr>
        <p:spPr>
          <a:xfrm>
            <a:off x="5863" y="5439478"/>
            <a:ext cx="3034948"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ELV map</a:t>
            </a:r>
          </a:p>
        </p:txBody>
      </p:sp>
      <p:sp>
        <p:nvSpPr>
          <p:cNvPr id="7" name="Subtitle 2">
            <a:extLst>
              <a:ext uri="{FF2B5EF4-FFF2-40B4-BE49-F238E27FC236}">
                <a16:creationId xmlns:a16="http://schemas.microsoft.com/office/drawing/2014/main" id="{5CEB7612-48B2-4FE5-A03F-9E1D7C405DBE}"/>
              </a:ext>
            </a:extLst>
          </p:cNvPr>
          <p:cNvSpPr txBox="1">
            <a:spLocks/>
          </p:cNvSpPr>
          <p:nvPr/>
        </p:nvSpPr>
        <p:spPr>
          <a:xfrm>
            <a:off x="6101198" y="5439478"/>
            <a:ext cx="3034948" cy="14185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800" dirty="0">
                <a:solidFill>
                  <a:srgbClr val="FF0000"/>
                </a:solidFill>
              </a:rPr>
              <a:t>Unsupervised Segmentation seeded by ELV</a:t>
            </a:r>
          </a:p>
          <a:p>
            <a:pPr marL="0" indent="0" algn="ctr">
              <a:spcBef>
                <a:spcPts val="0"/>
              </a:spcBef>
              <a:buNone/>
            </a:pPr>
            <a:r>
              <a:rPr lang="en-US" sz="1800" dirty="0">
                <a:solidFill>
                  <a:srgbClr val="7030A0"/>
                </a:solidFill>
              </a:rPr>
              <a:t>(Aganj </a:t>
            </a:r>
            <a:r>
              <a:rPr lang="en-US" sz="1800" i="1" dirty="0">
                <a:solidFill>
                  <a:srgbClr val="7030A0"/>
                </a:solidFill>
              </a:rPr>
              <a:t>et al</a:t>
            </a:r>
            <a:r>
              <a:rPr lang="en-US" sz="1800" dirty="0">
                <a:solidFill>
                  <a:srgbClr val="7030A0"/>
                </a:solidFill>
              </a:rPr>
              <a:t>, Sci Rep 2018)</a:t>
            </a:r>
          </a:p>
          <a:p>
            <a:pPr marL="0" indent="0" algn="ctr">
              <a:spcBef>
                <a:spcPts val="0"/>
              </a:spcBef>
              <a:buNone/>
            </a:pPr>
            <a:r>
              <a:rPr lang="en-US" sz="1800" dirty="0">
                <a:solidFill>
                  <a:srgbClr val="66FF33"/>
                </a:solidFill>
              </a:rPr>
              <a:t>Manual label</a:t>
            </a:r>
          </a:p>
          <a:p>
            <a:pPr marL="0" indent="0" algn="ctr">
              <a:spcBef>
                <a:spcPts val="0"/>
              </a:spcBef>
              <a:buNone/>
            </a:pPr>
            <a:r>
              <a:rPr lang="en-US" sz="1800" dirty="0">
                <a:solidFill>
                  <a:srgbClr val="FFFF00"/>
                </a:solidFill>
              </a:rPr>
              <a:t>Overlap</a:t>
            </a:r>
          </a:p>
        </p:txBody>
      </p:sp>
      <p:sp>
        <p:nvSpPr>
          <p:cNvPr id="8" name="Subtitle 2">
            <a:extLst>
              <a:ext uri="{FF2B5EF4-FFF2-40B4-BE49-F238E27FC236}">
                <a16:creationId xmlns:a16="http://schemas.microsoft.com/office/drawing/2014/main" id="{E2193814-CFBC-4C8A-9E62-EE19814D1686}"/>
              </a:ext>
            </a:extLst>
          </p:cNvPr>
          <p:cNvSpPr txBox="1">
            <a:spLocks/>
          </p:cNvSpPr>
          <p:nvPr/>
        </p:nvSpPr>
        <p:spPr>
          <a:xfrm>
            <a:off x="3051594" y="5439478"/>
            <a:ext cx="3034948"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ELV + intensity prior map</a:t>
            </a:r>
          </a:p>
        </p:txBody>
      </p:sp>
      <p:pic>
        <p:nvPicPr>
          <p:cNvPr id="3" name="Picture 2" descr="A picture containing animal, indoor&#10;&#10;Description generated with high confidence">
            <a:extLst>
              <a:ext uri="{FF2B5EF4-FFF2-40B4-BE49-F238E27FC236}">
                <a16:creationId xmlns:a16="http://schemas.microsoft.com/office/drawing/2014/main" id="{4FB61870-E19F-429E-BECD-C60FC562A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9865"/>
            <a:ext cx="9144000" cy="3969774"/>
          </a:xfrm>
          <a:prstGeom prst="rect">
            <a:avLst/>
          </a:prstGeom>
        </p:spPr>
      </p:pic>
    </p:spTree>
    <p:extLst>
      <p:ext uri="{BB962C8B-B14F-4D97-AF65-F5344CB8AC3E}">
        <p14:creationId xmlns:p14="http://schemas.microsoft.com/office/powerpoint/2010/main" val="254708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0" y="2"/>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Results</a:t>
            </a:r>
          </a:p>
          <a:p>
            <a:pPr lvl="0" algn="ctr">
              <a:spcBef>
                <a:spcPct val="0"/>
              </a:spcBef>
              <a:defRPr/>
            </a:pPr>
            <a:r>
              <a:rPr lang="en-US" sz="3600" b="1" spc="150" dirty="0">
                <a:ln w="11430"/>
                <a:solidFill>
                  <a:srgbClr val="66FF33"/>
                </a:solidFill>
              </a:rPr>
              <a:t>Liver Segmentation</a:t>
            </a:r>
          </a:p>
        </p:txBody>
      </p:sp>
      <p:graphicFrame>
        <p:nvGraphicFramePr>
          <p:cNvPr id="2" name="Table 1">
            <a:extLst>
              <a:ext uri="{FF2B5EF4-FFF2-40B4-BE49-F238E27FC236}">
                <a16:creationId xmlns:a16="http://schemas.microsoft.com/office/drawing/2014/main" id="{F914D9A0-ABCF-464D-A46B-7C7A9F064936}"/>
              </a:ext>
            </a:extLst>
          </p:cNvPr>
          <p:cNvGraphicFramePr>
            <a:graphicFrameLocks noGrp="1"/>
          </p:cNvGraphicFramePr>
          <p:nvPr>
            <p:extLst>
              <p:ext uri="{D42A27DB-BD31-4B8C-83A1-F6EECF244321}">
                <p14:modId xmlns:p14="http://schemas.microsoft.com/office/powerpoint/2010/main" val="1954029457"/>
              </p:ext>
            </p:extLst>
          </p:nvPr>
        </p:nvGraphicFramePr>
        <p:xfrm>
          <a:off x="551795" y="1883479"/>
          <a:ext cx="8040415" cy="3749040"/>
        </p:xfrm>
        <a:graphic>
          <a:graphicData uri="http://schemas.openxmlformats.org/drawingml/2006/table">
            <a:tbl>
              <a:tblPr firstRow="1" bandRow="1">
                <a:tableStyleId>{E269D01E-BC32-4049-B463-5C60D7B0CCD2}</a:tableStyleId>
              </a:tblPr>
              <a:tblGrid>
                <a:gridCol w="3727419">
                  <a:extLst>
                    <a:ext uri="{9D8B030D-6E8A-4147-A177-3AD203B41FA5}">
                      <a16:colId xmlns:a16="http://schemas.microsoft.com/office/drawing/2014/main" val="1419620431"/>
                    </a:ext>
                  </a:extLst>
                </a:gridCol>
                <a:gridCol w="2156498">
                  <a:extLst>
                    <a:ext uri="{9D8B030D-6E8A-4147-A177-3AD203B41FA5}">
                      <a16:colId xmlns:a16="http://schemas.microsoft.com/office/drawing/2014/main" val="4140057271"/>
                    </a:ext>
                  </a:extLst>
                </a:gridCol>
                <a:gridCol w="2156498">
                  <a:extLst>
                    <a:ext uri="{9D8B030D-6E8A-4147-A177-3AD203B41FA5}">
                      <a16:colId xmlns:a16="http://schemas.microsoft.com/office/drawing/2014/main" val="2222708523"/>
                    </a:ext>
                  </a:extLst>
                </a:gridCol>
              </a:tblGrid>
              <a:tr h="370840">
                <a:tc>
                  <a:txBody>
                    <a:bodyPr/>
                    <a:lstStyle/>
                    <a:p>
                      <a:r>
                        <a:rPr lang="en-US" sz="2400" dirty="0"/>
                        <a:t>Method</a:t>
                      </a:r>
                    </a:p>
                  </a:txBody>
                  <a:tcPr anchor="ctr"/>
                </a:tc>
                <a:tc>
                  <a:txBody>
                    <a:bodyPr/>
                    <a:lstStyle/>
                    <a:p>
                      <a:pPr algn="ctr"/>
                      <a:r>
                        <a:rPr lang="en-US" sz="2400" dirty="0"/>
                        <a:t>Median DICE</a:t>
                      </a:r>
                    </a:p>
                  </a:txBody>
                  <a:tcPr anchor="ctr"/>
                </a:tc>
                <a:tc>
                  <a:txBody>
                    <a:bodyPr/>
                    <a:lstStyle/>
                    <a:p>
                      <a:pPr algn="ctr"/>
                      <a:r>
                        <a:rPr lang="en-US" sz="2400" dirty="0"/>
                        <a:t>Mean DICE</a:t>
                      </a:r>
                    </a:p>
                  </a:txBody>
                  <a:tcPr anchor="ctr"/>
                </a:tc>
                <a:extLst>
                  <a:ext uri="{0D108BD9-81ED-4DB2-BD59-A6C34878D82A}">
                    <a16:rowId xmlns:a16="http://schemas.microsoft.com/office/drawing/2014/main" val="3029673825"/>
                  </a:ext>
                </a:extLst>
              </a:tr>
              <a:tr h="370840">
                <a:tc>
                  <a:txBody>
                    <a:bodyPr/>
                    <a:lstStyle/>
                    <a:p>
                      <a:r>
                        <a:rPr lang="en-US" sz="2400" dirty="0">
                          <a:solidFill>
                            <a:schemeClr val="accent6">
                              <a:lumMod val="20000"/>
                              <a:lumOff val="80000"/>
                            </a:schemeClr>
                          </a:solidFill>
                        </a:rPr>
                        <a:t>Thresholding</a:t>
                      </a:r>
                    </a:p>
                    <a:p>
                      <a:r>
                        <a:rPr lang="en-US" sz="2400" dirty="0">
                          <a:solidFill>
                            <a:schemeClr val="accent6">
                              <a:lumMod val="20000"/>
                              <a:lumOff val="80000"/>
                            </a:schemeClr>
                          </a:solidFill>
                        </a:rPr>
                        <a:t>ELV + intensity prior maps</a:t>
                      </a:r>
                    </a:p>
                  </a:txBody>
                  <a:tcPr anchor="ctr"/>
                </a:tc>
                <a:tc>
                  <a:txBody>
                    <a:bodyPr/>
                    <a:lstStyle/>
                    <a:p>
                      <a:pPr algn="ctr"/>
                      <a:r>
                        <a:rPr lang="en-US" sz="2400" dirty="0">
                          <a:solidFill>
                            <a:srgbClr val="FFFF00"/>
                          </a:solidFill>
                        </a:rPr>
                        <a:t>0.86</a:t>
                      </a:r>
                    </a:p>
                  </a:txBody>
                  <a:tcPr anchor="ctr"/>
                </a:tc>
                <a:tc>
                  <a:txBody>
                    <a:bodyPr/>
                    <a:lstStyle/>
                    <a:p>
                      <a:pPr algn="ctr"/>
                      <a:r>
                        <a:rPr lang="en-US" sz="2400" dirty="0">
                          <a:solidFill>
                            <a:srgbClr val="FFFF00"/>
                          </a:solidFill>
                        </a:rPr>
                        <a:t>0.82 ± 0.01</a:t>
                      </a:r>
                    </a:p>
                  </a:txBody>
                  <a:tcPr anchor="ctr"/>
                </a:tc>
                <a:extLst>
                  <a:ext uri="{0D108BD9-81ED-4DB2-BD59-A6C34878D82A}">
                    <a16:rowId xmlns:a16="http://schemas.microsoft.com/office/drawing/2014/main" val="513861267"/>
                  </a:ext>
                </a:extLst>
              </a:tr>
              <a:tr h="370840">
                <a:tc>
                  <a:txBody>
                    <a:bodyPr/>
                    <a:lstStyle/>
                    <a:p>
                      <a:r>
                        <a:rPr lang="en-US" sz="2400" dirty="0">
                          <a:solidFill>
                            <a:schemeClr val="accent6">
                              <a:lumMod val="20000"/>
                              <a:lumOff val="80000"/>
                            </a:schemeClr>
                          </a:solidFill>
                        </a:rPr>
                        <a:t>ELV-seeded segmentation</a:t>
                      </a:r>
                    </a:p>
                    <a:p>
                      <a:r>
                        <a:rPr lang="en-US" sz="2400" dirty="0">
                          <a:solidFill>
                            <a:schemeClr val="accent6">
                              <a:lumMod val="20000"/>
                              <a:lumOff val="80000"/>
                            </a:schemeClr>
                          </a:solidFill>
                        </a:rPr>
                        <a:t>(</a:t>
                      </a:r>
                      <a:r>
                        <a:rPr lang="en-US" sz="2400" i="1" dirty="0">
                          <a:solidFill>
                            <a:schemeClr val="accent6">
                              <a:lumMod val="20000"/>
                              <a:lumOff val="80000"/>
                            </a:schemeClr>
                          </a:solidFill>
                        </a:rPr>
                        <a:t>fixed</a:t>
                      </a:r>
                      <a:r>
                        <a:rPr lang="en-US" sz="2400" dirty="0">
                          <a:solidFill>
                            <a:schemeClr val="accent6">
                              <a:lumMod val="20000"/>
                              <a:lumOff val="80000"/>
                            </a:schemeClr>
                          </a:solidFill>
                        </a:rPr>
                        <a:t> parameter)</a:t>
                      </a:r>
                    </a:p>
                  </a:txBody>
                  <a:tcPr anchor="ctr"/>
                </a:tc>
                <a:tc>
                  <a:txBody>
                    <a:bodyPr/>
                    <a:lstStyle/>
                    <a:p>
                      <a:pPr algn="ctr"/>
                      <a:r>
                        <a:rPr lang="en-US" sz="2400" dirty="0">
                          <a:solidFill>
                            <a:srgbClr val="FFFF00"/>
                          </a:solidFill>
                        </a:rPr>
                        <a:t>0.88</a:t>
                      </a:r>
                    </a:p>
                  </a:txBody>
                  <a:tcPr anchor="ctr"/>
                </a:tc>
                <a:tc>
                  <a:txBody>
                    <a:bodyPr/>
                    <a:lstStyle/>
                    <a:p>
                      <a:pPr algn="ctr"/>
                      <a:r>
                        <a:rPr lang="en-US" sz="2400" dirty="0">
                          <a:solidFill>
                            <a:srgbClr val="FFFF00"/>
                          </a:solidFill>
                        </a:rPr>
                        <a:t>0.79 ± 0.02</a:t>
                      </a:r>
                    </a:p>
                  </a:txBody>
                  <a:tcPr anchor="ctr"/>
                </a:tc>
                <a:extLst>
                  <a:ext uri="{0D108BD9-81ED-4DB2-BD59-A6C34878D82A}">
                    <a16:rowId xmlns:a16="http://schemas.microsoft.com/office/drawing/2014/main" val="2235505938"/>
                  </a:ext>
                </a:extLst>
              </a:tr>
              <a:tr h="370840">
                <a:tc>
                  <a:txBody>
                    <a:bodyPr/>
                    <a:lstStyle/>
                    <a:p>
                      <a:r>
                        <a:rPr lang="en-US" sz="2400" dirty="0">
                          <a:solidFill>
                            <a:schemeClr val="accent6">
                              <a:lumMod val="20000"/>
                              <a:lumOff val="80000"/>
                            </a:schemeClr>
                          </a:solidFill>
                        </a:rPr>
                        <a:t>ELV-seeded segmentation</a:t>
                      </a:r>
                    </a:p>
                    <a:p>
                      <a:pPr rtl="0"/>
                      <a:r>
                        <a:rPr lang="en-US" sz="2400" dirty="0">
                          <a:solidFill>
                            <a:schemeClr val="accent6">
                              <a:lumMod val="20000"/>
                              <a:lumOff val="80000"/>
                            </a:schemeClr>
                          </a:solidFill>
                        </a:rPr>
                        <a:t>(</a:t>
                      </a:r>
                      <a:r>
                        <a:rPr lang="en-US" sz="2400" i="1" dirty="0">
                          <a:solidFill>
                            <a:schemeClr val="accent6">
                              <a:lumMod val="20000"/>
                              <a:lumOff val="80000"/>
                            </a:schemeClr>
                          </a:solidFill>
                        </a:rPr>
                        <a:t>optimal </a:t>
                      </a:r>
                      <a:r>
                        <a:rPr lang="en-US" sz="2400" dirty="0">
                          <a:solidFill>
                            <a:schemeClr val="accent6">
                              <a:lumMod val="20000"/>
                              <a:lumOff val="80000"/>
                            </a:schemeClr>
                          </a:solidFill>
                        </a:rPr>
                        <a:t>parameter)</a:t>
                      </a:r>
                    </a:p>
                  </a:txBody>
                  <a:tcPr anchor="ctr"/>
                </a:tc>
                <a:tc>
                  <a:txBody>
                    <a:bodyPr/>
                    <a:lstStyle/>
                    <a:p>
                      <a:pPr algn="ctr"/>
                      <a:r>
                        <a:rPr lang="en-US" sz="2400" dirty="0">
                          <a:solidFill>
                            <a:srgbClr val="FFFF00"/>
                          </a:solidFill>
                        </a:rPr>
                        <a:t>0.91</a:t>
                      </a:r>
                    </a:p>
                  </a:txBody>
                  <a:tcPr anchor="ctr"/>
                </a:tc>
                <a:tc>
                  <a:txBody>
                    <a:bodyPr/>
                    <a:lstStyle/>
                    <a:p>
                      <a:pPr algn="ctr"/>
                      <a:r>
                        <a:rPr lang="en-US" sz="2400" dirty="0">
                          <a:solidFill>
                            <a:srgbClr val="FFFF00"/>
                          </a:solidFill>
                        </a:rPr>
                        <a:t>0.86 ± 0.02</a:t>
                      </a:r>
                    </a:p>
                  </a:txBody>
                  <a:tcPr anchor="ctr"/>
                </a:tc>
                <a:extLst>
                  <a:ext uri="{0D108BD9-81ED-4DB2-BD59-A6C34878D82A}">
                    <a16:rowId xmlns:a16="http://schemas.microsoft.com/office/drawing/2014/main" val="2979620242"/>
                  </a:ext>
                </a:extLst>
              </a:tr>
              <a:tr h="370840">
                <a:tc>
                  <a:txBody>
                    <a:bodyPr/>
                    <a:lstStyle/>
                    <a:p>
                      <a:r>
                        <a:rPr lang="en-US" sz="2400" dirty="0" err="1">
                          <a:solidFill>
                            <a:schemeClr val="accent6">
                              <a:lumMod val="20000"/>
                              <a:lumOff val="80000"/>
                            </a:schemeClr>
                          </a:solidFill>
                        </a:rPr>
                        <a:t>LiTS</a:t>
                      </a:r>
                      <a:r>
                        <a:rPr lang="en-US" sz="2400" dirty="0">
                          <a:solidFill>
                            <a:schemeClr val="accent6">
                              <a:lumMod val="20000"/>
                              <a:lumOff val="80000"/>
                            </a:schemeClr>
                          </a:solidFill>
                        </a:rPr>
                        <a:t> website submissions</a:t>
                      </a:r>
                    </a:p>
                    <a:p>
                      <a:r>
                        <a:rPr lang="en-US" sz="2400" dirty="0">
                          <a:solidFill>
                            <a:schemeClr val="accent6">
                              <a:lumMod val="20000"/>
                              <a:lumOff val="80000"/>
                            </a:schemeClr>
                          </a:solidFill>
                        </a:rPr>
                        <a:t>(testing dataset)</a:t>
                      </a:r>
                    </a:p>
                  </a:txBody>
                  <a:tcPr anchor="ctr"/>
                </a:tc>
                <a:tc>
                  <a:txBody>
                    <a:bodyPr/>
                    <a:lstStyle/>
                    <a:p>
                      <a:pPr algn="ctr"/>
                      <a:r>
                        <a:rPr lang="en-US" sz="2400" dirty="0">
                          <a:solidFill>
                            <a:srgbClr val="FFFF00"/>
                          </a:solidFill>
                        </a:rPr>
                        <a:t>-</a:t>
                      </a:r>
                    </a:p>
                  </a:txBody>
                  <a:tcPr anchor="ctr"/>
                </a:tc>
                <a:tc>
                  <a:txBody>
                    <a:bodyPr/>
                    <a:lstStyle/>
                    <a:p>
                      <a:pPr algn="ctr"/>
                      <a:r>
                        <a:rPr lang="en-US" sz="2400" dirty="0">
                          <a:solidFill>
                            <a:srgbClr val="FFFF00"/>
                          </a:solidFill>
                        </a:rPr>
                        <a:t>0.84 ~ 0.97</a:t>
                      </a:r>
                    </a:p>
                  </a:txBody>
                  <a:tcPr anchor="ctr"/>
                </a:tc>
                <a:extLst>
                  <a:ext uri="{0D108BD9-81ED-4DB2-BD59-A6C34878D82A}">
                    <a16:rowId xmlns:a16="http://schemas.microsoft.com/office/drawing/2014/main" val="3198257565"/>
                  </a:ext>
                </a:extLst>
              </a:tr>
            </a:tbl>
          </a:graphicData>
        </a:graphic>
      </p:graphicFrame>
    </p:spTree>
    <p:extLst>
      <p:ext uri="{BB962C8B-B14F-4D97-AF65-F5344CB8AC3E}">
        <p14:creationId xmlns:p14="http://schemas.microsoft.com/office/powerpoint/2010/main" val="223836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0" y="2"/>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Expected Label Value (</a:t>
            </a:r>
            <a:r>
              <a:rPr lang="en-US" sz="3600" b="1" spc="150">
                <a:ln w="11430"/>
                <a:solidFill>
                  <a:srgbClr val="F8F8F8"/>
                </a:solidFill>
              </a:rPr>
              <a:t>ELV)</a:t>
            </a:r>
            <a:endParaRPr lang="en-US" sz="3600" b="1" spc="150" dirty="0">
              <a:ln w="11430"/>
              <a:solidFill>
                <a:srgbClr val="F8F8F8"/>
              </a:solidFill>
            </a:endParaRPr>
          </a:p>
        </p:txBody>
      </p:sp>
      <mc:AlternateContent xmlns:mc="http://schemas.openxmlformats.org/markup-compatibility/2006" xmlns:a14="http://schemas.microsoft.com/office/drawing/2010/main">
        <mc:Choice Requires="a14">
          <p:sp>
            <p:nvSpPr>
              <p:cNvPr id="17" name="Title 1">
                <a:extLst>
                  <a:ext uri="{FF2B5EF4-FFF2-40B4-BE49-F238E27FC236}">
                    <a16:creationId xmlns:a16="http://schemas.microsoft.com/office/drawing/2014/main" id="{52443BE5-8423-425C-A0F3-C835F2624FD0}"/>
                  </a:ext>
                </a:extLst>
              </p:cNvPr>
              <p:cNvSpPr txBox="1">
                <a:spLocks/>
              </p:cNvSpPr>
              <p:nvPr/>
            </p:nvSpPr>
            <p:spPr>
              <a:xfrm>
                <a:off x="476655" y="1470027"/>
                <a:ext cx="8190690" cy="433414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marL="1028700" lvl="1" indent="-571500">
                  <a:lnSpc>
                    <a:spcPct val="150000"/>
                  </a:lnSpc>
                  <a:spcBef>
                    <a:spcPct val="0"/>
                  </a:spcBef>
                  <a:buFont typeface="Arial" panose="020B0604020202020204" pitchFamily="34" charset="0"/>
                  <a:buChar char="•"/>
                  <a:defRPr/>
                </a:pPr>
                <a:r>
                  <a:rPr lang="en-US" sz="2400" b="1" spc="150" dirty="0">
                    <a:ln w="11430"/>
                    <a:solidFill>
                      <a:srgbClr val="66FF33"/>
                    </a:solidFill>
                  </a:rPr>
                  <a:t>No deformable registration is needed, i.e.:</a:t>
                </a:r>
              </a:p>
              <a:p>
                <a:pPr marL="1485900" lvl="2" indent="-571500">
                  <a:lnSpc>
                    <a:spcPct val="150000"/>
                  </a:lnSpc>
                  <a:spcBef>
                    <a:spcPct val="0"/>
                  </a:spcBef>
                  <a:buFont typeface="Arial" panose="020B0604020202020204" pitchFamily="34" charset="0"/>
                  <a:buChar char="•"/>
                  <a:defRPr/>
                </a:pPr>
                <a:r>
                  <a:rPr lang="en-US" sz="2400" spc="150" dirty="0">
                    <a:ln w="11430"/>
                    <a:solidFill>
                      <a:srgbClr val="FFFF00"/>
                    </a:solidFill>
                  </a:rPr>
                  <a:t>no entrapment in local optima,</a:t>
                </a:r>
              </a:p>
              <a:p>
                <a:pPr marL="1485900" lvl="2" indent="-571500">
                  <a:lnSpc>
                    <a:spcPct val="150000"/>
                  </a:lnSpc>
                  <a:spcBef>
                    <a:spcPct val="0"/>
                  </a:spcBef>
                  <a:buFont typeface="Arial" panose="020B0604020202020204" pitchFamily="34" charset="0"/>
                  <a:buChar char="•"/>
                  <a:defRPr/>
                </a:pPr>
                <a:r>
                  <a:rPr lang="en-US" sz="2400" spc="150" dirty="0">
                    <a:ln w="11430"/>
                    <a:solidFill>
                      <a:srgbClr val="FFFF00"/>
                    </a:solidFill>
                  </a:rPr>
                  <a:t>consideration of valid transformations,</a:t>
                </a:r>
              </a:p>
              <a:p>
                <a:pPr marL="1485900" lvl="2" indent="-571500">
                  <a:lnSpc>
                    <a:spcPct val="150000"/>
                  </a:lnSpc>
                  <a:spcBef>
                    <a:spcPct val="0"/>
                  </a:spcBef>
                  <a:buFont typeface="Arial" panose="020B0604020202020204" pitchFamily="34" charset="0"/>
                  <a:buChar char="•"/>
                  <a:defRPr/>
                </a:pPr>
                <a:r>
                  <a:rPr lang="en-US" sz="2400" spc="150" dirty="0">
                    <a:ln w="11430"/>
                    <a:solidFill>
                      <a:srgbClr val="FFFF00"/>
                    </a:solidFill>
                  </a:rPr>
                  <a:t>faster, using FFT: </a:t>
                </a:r>
                <a14:m>
                  <m:oMath xmlns:m="http://schemas.openxmlformats.org/officeDocument/2006/math">
                    <m:r>
                      <a:rPr lang="en-US" sz="2400" i="1" spc="150">
                        <a:ln w="11430"/>
                        <a:solidFill>
                          <a:schemeClr val="bg1"/>
                        </a:solidFill>
                        <a:latin typeface="Cambria Math" panose="02040503050406030204" pitchFamily="18" charset="0"/>
                      </a:rPr>
                      <m:t>𝒪</m:t>
                    </m:r>
                    <m:d>
                      <m:dPr>
                        <m:ctrlPr>
                          <a:rPr lang="en-US" sz="2400" i="1" spc="150">
                            <a:ln w="11430"/>
                            <a:solidFill>
                              <a:schemeClr val="bg1"/>
                            </a:solidFill>
                            <a:latin typeface="Cambria Math" panose="02040503050406030204" pitchFamily="18" charset="0"/>
                          </a:rPr>
                        </m:ctrlPr>
                      </m:dPr>
                      <m:e>
                        <m:r>
                          <a:rPr lang="en-US" sz="2400" i="1" spc="150">
                            <a:ln w="11430"/>
                            <a:solidFill>
                              <a:srgbClr val="FFC000"/>
                            </a:solidFill>
                            <a:latin typeface="Cambria Math" panose="02040503050406030204" pitchFamily="18" charset="0"/>
                          </a:rPr>
                          <m:t>𝑉</m:t>
                        </m:r>
                        <m:func>
                          <m:funcPr>
                            <m:ctrlPr>
                              <a:rPr lang="en-US" sz="2400" i="1" spc="150">
                                <a:ln w="11430"/>
                                <a:solidFill>
                                  <a:schemeClr val="bg1"/>
                                </a:solidFill>
                                <a:latin typeface="Cambria Math" panose="02040503050406030204" pitchFamily="18" charset="0"/>
                              </a:rPr>
                            </m:ctrlPr>
                          </m:funcPr>
                          <m:fName>
                            <m:r>
                              <m:rPr>
                                <m:sty m:val="p"/>
                              </m:rPr>
                              <a:rPr lang="en-US" sz="2400" spc="150">
                                <a:ln w="11430"/>
                                <a:solidFill>
                                  <a:schemeClr val="bg1"/>
                                </a:solidFill>
                                <a:latin typeface="Cambria Math" panose="02040503050406030204" pitchFamily="18" charset="0"/>
                              </a:rPr>
                              <m:t>log</m:t>
                            </m:r>
                          </m:fName>
                          <m:e>
                            <m:r>
                              <a:rPr lang="en-US" sz="2400" i="1" spc="150">
                                <a:ln w="11430"/>
                                <a:solidFill>
                                  <a:srgbClr val="FFC000"/>
                                </a:solidFill>
                                <a:latin typeface="Cambria Math" panose="02040503050406030204" pitchFamily="18" charset="0"/>
                              </a:rPr>
                              <m:t>𝑉</m:t>
                            </m:r>
                          </m:e>
                        </m:func>
                      </m:e>
                    </m:d>
                  </m:oMath>
                </a14:m>
                <a:r>
                  <a:rPr lang="en-US" sz="2400" spc="150" dirty="0">
                    <a:ln w="11430"/>
                    <a:solidFill>
                      <a:srgbClr val="FFFF00"/>
                    </a:solidFill>
                  </a:rPr>
                  <a:t>.</a:t>
                </a:r>
              </a:p>
              <a:p>
                <a:pPr marL="1943100" lvl="3" indent="-571500">
                  <a:lnSpc>
                    <a:spcPct val="150000"/>
                  </a:lnSpc>
                  <a:spcBef>
                    <a:spcPct val="0"/>
                  </a:spcBef>
                  <a:buFont typeface="Arial" panose="020B0604020202020204" pitchFamily="34" charset="0"/>
                  <a:buChar char="•"/>
                  <a:defRPr/>
                </a:pPr>
                <a14:m>
                  <m:oMath xmlns:m="http://schemas.openxmlformats.org/officeDocument/2006/math">
                    <m:r>
                      <a:rPr lang="en-US" sz="1600" i="1" spc="150">
                        <a:ln w="11430"/>
                        <a:solidFill>
                          <a:srgbClr val="FFC000"/>
                        </a:solidFill>
                        <a:latin typeface="Cambria Math" panose="02040503050406030204" pitchFamily="18" charset="0"/>
                      </a:rPr>
                      <m:t>𝑉</m:t>
                    </m:r>
                  </m:oMath>
                </a14:m>
                <a:r>
                  <a:rPr lang="en-US" sz="1600" spc="150" dirty="0">
                    <a:ln w="11430"/>
                    <a:solidFill>
                      <a:srgbClr val="FFFF00"/>
                    </a:solidFill>
                  </a:rPr>
                  <a:t>: number of voxels</a:t>
                </a:r>
              </a:p>
              <a:p>
                <a:pPr marL="1028700" lvl="1" indent="-571500">
                  <a:lnSpc>
                    <a:spcPct val="150000"/>
                  </a:lnSpc>
                  <a:spcBef>
                    <a:spcPct val="0"/>
                  </a:spcBef>
                  <a:buFont typeface="Arial" panose="020B0604020202020204" pitchFamily="34" charset="0"/>
                  <a:buChar char="•"/>
                  <a:defRPr/>
                </a:pPr>
                <a:r>
                  <a:rPr lang="en-US" sz="2400" b="1" spc="150" dirty="0">
                    <a:ln w="11430"/>
                    <a:solidFill>
                      <a:srgbClr val="66FF33"/>
                    </a:solidFill>
                  </a:rPr>
                  <a:t>A </a:t>
                </a:r>
                <a:r>
                  <a:rPr lang="en-US" sz="2400" b="1" i="1" spc="150" dirty="0">
                    <a:ln w="11430"/>
                    <a:solidFill>
                      <a:srgbClr val="66FF33"/>
                    </a:solidFill>
                  </a:rPr>
                  <a:t>single</a:t>
                </a:r>
                <a:r>
                  <a:rPr lang="en-US" sz="2400" b="1" spc="150" dirty="0">
                    <a:ln w="11430"/>
                    <a:solidFill>
                      <a:srgbClr val="66FF33"/>
                    </a:solidFill>
                  </a:rPr>
                  <a:t> image (segmentation </a:t>
                </a:r>
                <a:r>
                  <a:rPr lang="en-US" sz="2400" b="1" i="1" spc="150" dirty="0">
                    <a:ln w="11430"/>
                    <a:solidFill>
                      <a:srgbClr val="66FF33"/>
                    </a:solidFill>
                  </a:rPr>
                  <a:t>key</a:t>
                </a:r>
                <a:r>
                  <a:rPr lang="en-US" sz="2400" b="1" spc="150" dirty="0">
                    <a:ln w="11430"/>
                    <a:solidFill>
                      <a:srgbClr val="66FF33"/>
                    </a:solidFill>
                  </a:rPr>
                  <a:t>) is maintained.</a:t>
                </a:r>
              </a:p>
              <a:p>
                <a:pPr marL="1943100" lvl="3" indent="-571500">
                  <a:lnSpc>
                    <a:spcPct val="150000"/>
                  </a:lnSpc>
                  <a:spcBef>
                    <a:spcPct val="0"/>
                  </a:spcBef>
                  <a:buFont typeface="Arial" panose="020B0604020202020204" pitchFamily="34" charset="0"/>
                  <a:buChar char="•"/>
                  <a:defRPr/>
                </a:pPr>
                <a:endParaRPr lang="en-US" sz="1600" spc="150" dirty="0">
                  <a:ln w="11430"/>
                  <a:solidFill>
                    <a:srgbClr val="FFFF00"/>
                  </a:solidFill>
                </a:endParaRPr>
              </a:p>
            </p:txBody>
          </p:sp>
        </mc:Choice>
        <mc:Fallback xmlns="">
          <p:sp>
            <p:nvSpPr>
              <p:cNvPr id="17" name="Title 1">
                <a:extLst>
                  <a:ext uri="{FF2B5EF4-FFF2-40B4-BE49-F238E27FC236}">
                    <a16:creationId xmlns:a16="http://schemas.microsoft.com/office/drawing/2014/main" id="{52443BE5-8423-425C-A0F3-C835F2624FD0}"/>
                  </a:ext>
                </a:extLst>
              </p:cNvPr>
              <p:cNvSpPr txBox="1">
                <a:spLocks noRot="1" noChangeAspect="1" noMove="1" noResize="1" noEditPoints="1" noAdjustHandles="1" noChangeArrowheads="1" noChangeShapeType="1" noTextEdit="1"/>
              </p:cNvSpPr>
              <p:nvPr/>
            </p:nvSpPr>
            <p:spPr>
              <a:xfrm>
                <a:off x="476655" y="1470027"/>
                <a:ext cx="8190690" cy="4334145"/>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9943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440439" y="2"/>
            <a:ext cx="2263122" cy="1521667"/>
          </a:xfrm>
          <a:prstGeom prst="rect">
            <a:avLst/>
          </a:prstGeom>
        </p:spPr>
      </p:pic>
      <p:sp>
        <p:nvSpPr>
          <p:cNvPr id="6" name="Subtitle 2"/>
          <p:cNvSpPr txBox="1">
            <a:spLocks/>
          </p:cNvSpPr>
          <p:nvPr/>
        </p:nvSpPr>
        <p:spPr>
          <a:xfrm>
            <a:off x="1004051" y="2967335"/>
            <a:ext cx="7135898" cy="923330"/>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5400" b="1" dirty="0">
                <a:solidFill>
                  <a:srgbClr val="66FF33"/>
                </a:solidFill>
              </a:rPr>
              <a:t>Thank You!</a:t>
            </a:r>
          </a:p>
        </p:txBody>
      </p:sp>
      <p:sp>
        <p:nvSpPr>
          <p:cNvPr id="4" name="TextBox 3">
            <a:extLst>
              <a:ext uri="{FF2B5EF4-FFF2-40B4-BE49-F238E27FC236}">
                <a16:creationId xmlns:a16="http://schemas.microsoft.com/office/drawing/2014/main" id="{B4ACB477-8B4F-49C1-A9E2-EF5B33BD754A}"/>
              </a:ext>
            </a:extLst>
          </p:cNvPr>
          <p:cNvSpPr txBox="1"/>
          <p:nvPr/>
        </p:nvSpPr>
        <p:spPr>
          <a:xfrm>
            <a:off x="2" y="4860927"/>
            <a:ext cx="9143999" cy="276999"/>
          </a:xfrm>
          <a:prstGeom prst="rect">
            <a:avLst/>
          </a:prstGeom>
          <a:noFill/>
          <a:ln w="12700">
            <a:noFill/>
          </a:ln>
        </p:spPr>
        <p:txBody>
          <a:bodyPr wrap="square" lIns="0" tIns="0" rIns="0" bIns="0" rtlCol="0">
            <a:spAutoFit/>
          </a:bodyPr>
          <a:lstStyle/>
          <a:p>
            <a:pPr algn="ctr" defTabSz="346075"/>
            <a:r>
              <a:rPr lang="en-US" dirty="0">
                <a:solidFill>
                  <a:schemeClr val="accent5">
                    <a:lumMod val="75000"/>
                  </a:schemeClr>
                </a:solidFill>
              </a:rPr>
              <a:t>http://</a:t>
            </a:r>
            <a:r>
              <a:rPr lang="en-US" dirty="0">
                <a:solidFill>
                  <a:srgbClr val="00B0F0"/>
                </a:solidFill>
              </a:rPr>
              <a:t>iman</a:t>
            </a:r>
            <a:r>
              <a:rPr lang="en-US" dirty="0">
                <a:solidFill>
                  <a:schemeClr val="accent5">
                    <a:lumMod val="75000"/>
                  </a:schemeClr>
                </a:solidFill>
              </a:rPr>
              <a:t>.</a:t>
            </a:r>
            <a:r>
              <a:rPr lang="en-US" dirty="0">
                <a:solidFill>
                  <a:srgbClr val="00B0F0"/>
                </a:solidFill>
              </a:rPr>
              <a:t>mgh</a:t>
            </a:r>
            <a:r>
              <a:rPr lang="en-US" dirty="0">
                <a:solidFill>
                  <a:schemeClr val="accent5">
                    <a:lumMod val="75000"/>
                  </a:schemeClr>
                </a:solidFill>
              </a:rPr>
              <a:t>.</a:t>
            </a:r>
            <a:r>
              <a:rPr lang="en-US" dirty="0">
                <a:solidFill>
                  <a:srgbClr val="00B0F0"/>
                </a:solidFill>
              </a:rPr>
              <a:t>harvard.edu</a:t>
            </a:r>
            <a:endParaRPr lang="en-US" i="1" dirty="0">
              <a:solidFill>
                <a:srgbClr val="00B0F0"/>
              </a:solidFill>
            </a:endParaRPr>
          </a:p>
        </p:txBody>
      </p:sp>
    </p:spTree>
    <p:extLst>
      <p:ext uri="{BB962C8B-B14F-4D97-AF65-F5344CB8AC3E}">
        <p14:creationId xmlns:p14="http://schemas.microsoft.com/office/powerpoint/2010/main" val="105464785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0" y="2"/>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Atlas-Based Segmentation</a:t>
            </a:r>
          </a:p>
        </p:txBody>
      </p:sp>
      <p:sp>
        <p:nvSpPr>
          <p:cNvPr id="17" name="Title 1">
            <a:extLst>
              <a:ext uri="{FF2B5EF4-FFF2-40B4-BE49-F238E27FC236}">
                <a16:creationId xmlns:a16="http://schemas.microsoft.com/office/drawing/2014/main" id="{52443BE5-8423-425C-A0F3-C835F2624FD0}"/>
              </a:ext>
            </a:extLst>
          </p:cNvPr>
          <p:cNvSpPr txBox="1">
            <a:spLocks/>
          </p:cNvSpPr>
          <p:nvPr/>
        </p:nvSpPr>
        <p:spPr>
          <a:xfrm>
            <a:off x="897014" y="1470027"/>
            <a:ext cx="7349977" cy="433414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marL="571500" indent="-571500">
              <a:lnSpc>
                <a:spcPct val="150000"/>
              </a:lnSpc>
              <a:spcBef>
                <a:spcPct val="0"/>
              </a:spcBef>
              <a:buFont typeface="Arial" panose="020B0604020202020204" pitchFamily="34" charset="0"/>
              <a:buChar char="•"/>
              <a:defRPr/>
            </a:pPr>
            <a:r>
              <a:rPr lang="en-US" sz="2400" b="1" spc="150" dirty="0">
                <a:ln w="11430"/>
                <a:solidFill>
                  <a:srgbClr val="FF0000"/>
                </a:solidFill>
              </a:rPr>
              <a:t>Drawbacks:</a:t>
            </a:r>
          </a:p>
          <a:p>
            <a:pPr marL="1028700" lvl="1" indent="-571500">
              <a:lnSpc>
                <a:spcPct val="150000"/>
              </a:lnSpc>
              <a:spcBef>
                <a:spcPct val="0"/>
              </a:spcBef>
              <a:buFont typeface="Arial" panose="020B0604020202020204" pitchFamily="34" charset="0"/>
              <a:buChar char="•"/>
              <a:defRPr/>
            </a:pPr>
            <a:r>
              <a:rPr lang="en-US" sz="2400" b="1" spc="150" dirty="0">
                <a:ln w="11430"/>
                <a:solidFill>
                  <a:srgbClr val="FFFF00"/>
                </a:solidFill>
              </a:rPr>
              <a:t>Registration may miss the global optimum.</a:t>
            </a:r>
          </a:p>
          <a:p>
            <a:pPr marL="1028700" lvl="1" indent="-571500">
              <a:lnSpc>
                <a:spcPct val="150000"/>
              </a:lnSpc>
              <a:spcBef>
                <a:spcPct val="0"/>
              </a:spcBef>
              <a:buFont typeface="Arial" panose="020B0604020202020204" pitchFamily="34" charset="0"/>
              <a:buChar char="•"/>
              <a:defRPr/>
            </a:pPr>
            <a:r>
              <a:rPr lang="en-US" sz="2400" b="1" spc="150" dirty="0">
                <a:ln w="11430"/>
                <a:solidFill>
                  <a:srgbClr val="FFFF00"/>
                </a:solidFill>
              </a:rPr>
              <a:t>Other valid transformations are ignored.</a:t>
            </a:r>
          </a:p>
          <a:p>
            <a:pPr marL="571500" indent="-571500">
              <a:lnSpc>
                <a:spcPct val="150000"/>
              </a:lnSpc>
              <a:spcBef>
                <a:spcPct val="0"/>
              </a:spcBef>
              <a:buFont typeface="Arial" panose="020B0604020202020204" pitchFamily="34" charset="0"/>
              <a:buChar char="•"/>
              <a:defRPr/>
            </a:pPr>
            <a:r>
              <a:rPr lang="en-US" sz="2400" b="1" spc="150" dirty="0">
                <a:ln w="11430"/>
                <a:solidFill>
                  <a:srgbClr val="66FF33"/>
                </a:solidFill>
              </a:rPr>
              <a:t>Solution:</a:t>
            </a:r>
          </a:p>
          <a:p>
            <a:pPr marL="1028700" lvl="1" indent="-571500">
              <a:lnSpc>
                <a:spcPct val="150000"/>
              </a:lnSpc>
              <a:spcBef>
                <a:spcPct val="0"/>
              </a:spcBef>
              <a:buFont typeface="Arial" panose="020B0604020202020204" pitchFamily="34" charset="0"/>
              <a:buChar char="•"/>
              <a:defRPr/>
            </a:pPr>
            <a:r>
              <a:rPr lang="en-US" sz="2400" b="1" spc="150" dirty="0">
                <a:ln w="11430"/>
                <a:solidFill>
                  <a:srgbClr val="FFFF00"/>
                </a:solidFill>
              </a:rPr>
              <a:t>Account for registration uncertainty.</a:t>
            </a:r>
          </a:p>
          <a:p>
            <a:pPr marL="1485900" lvl="2" indent="-571500">
              <a:lnSpc>
                <a:spcPct val="150000"/>
              </a:lnSpc>
              <a:spcBef>
                <a:spcPct val="0"/>
              </a:spcBef>
              <a:buFont typeface="Arial" panose="020B0604020202020204" pitchFamily="34" charset="0"/>
              <a:buChar char="•"/>
              <a:defRPr/>
            </a:pPr>
            <a:r>
              <a:rPr lang="en-US" sz="2000" spc="150" dirty="0">
                <a:ln w="11430"/>
                <a:solidFill>
                  <a:srgbClr val="7030A0"/>
                </a:solidFill>
              </a:rPr>
              <a:t>(Simpson </a:t>
            </a:r>
            <a:r>
              <a:rPr lang="en-US" sz="2000" i="1" spc="150" dirty="0">
                <a:ln w="11430"/>
                <a:solidFill>
                  <a:srgbClr val="7030A0"/>
                </a:solidFill>
              </a:rPr>
              <a:t>et al</a:t>
            </a:r>
            <a:r>
              <a:rPr lang="en-US" sz="2000" spc="150" dirty="0">
                <a:ln w="11430"/>
                <a:solidFill>
                  <a:srgbClr val="7030A0"/>
                </a:solidFill>
              </a:rPr>
              <a:t>, MIUA’11)</a:t>
            </a:r>
          </a:p>
          <a:p>
            <a:pPr marL="1485900" lvl="2" indent="-571500">
              <a:lnSpc>
                <a:spcPct val="150000"/>
              </a:lnSpc>
              <a:spcBef>
                <a:spcPct val="0"/>
              </a:spcBef>
              <a:buFont typeface="Arial" panose="020B0604020202020204" pitchFamily="34" charset="0"/>
              <a:buChar char="•"/>
              <a:defRPr/>
            </a:pPr>
            <a:r>
              <a:rPr lang="en-US" sz="2000" spc="150" dirty="0">
                <a:ln w="11430"/>
                <a:solidFill>
                  <a:srgbClr val="7030A0"/>
                </a:solidFill>
              </a:rPr>
              <a:t>(Iglesias </a:t>
            </a:r>
            <a:r>
              <a:rPr lang="en-US" sz="2000" i="1" spc="150" dirty="0">
                <a:ln w="11430"/>
                <a:solidFill>
                  <a:srgbClr val="7030A0"/>
                </a:solidFill>
              </a:rPr>
              <a:t>et al</a:t>
            </a:r>
            <a:r>
              <a:rPr lang="en-US" sz="2000" spc="150" dirty="0">
                <a:ln w="11430"/>
                <a:solidFill>
                  <a:srgbClr val="7030A0"/>
                </a:solidFill>
              </a:rPr>
              <a:t>, MedIA’13)</a:t>
            </a:r>
          </a:p>
        </p:txBody>
      </p:sp>
    </p:spTree>
    <p:extLst>
      <p:ext uri="{BB962C8B-B14F-4D97-AF65-F5344CB8AC3E}">
        <p14:creationId xmlns:p14="http://schemas.microsoft.com/office/powerpoint/2010/main" val="324978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fade">
                                      <p:cBhvr>
                                        <p:cTn id="17" dur="500"/>
                                        <p:tgtEl>
                                          <p:spTgt spid="17">
                                            <p:txEl>
                                              <p:pRg st="3" end="3"/>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animEffect transition="in" filter="fade">
                                      <p:cBhvr>
                                        <p:cTn id="21" dur="500"/>
                                        <p:tgtEl>
                                          <p:spTgt spid="17">
                                            <p:txEl>
                                              <p:pRg st="4" end="4"/>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7">
                                            <p:txEl>
                                              <p:pRg st="5" end="5"/>
                                            </p:txEl>
                                          </p:spTgt>
                                        </p:tgtEl>
                                        <p:attrNameLst>
                                          <p:attrName>style.visibility</p:attrName>
                                        </p:attrNameLst>
                                      </p:cBhvr>
                                      <p:to>
                                        <p:strVal val="visible"/>
                                      </p:to>
                                    </p:set>
                                    <p:animEffect transition="in" filter="fade">
                                      <p:cBhvr>
                                        <p:cTn id="25" dur="500"/>
                                        <p:tgtEl>
                                          <p:spTgt spid="17">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xEl>
                                              <p:pRg st="6" end="6"/>
                                            </p:txEl>
                                          </p:spTgt>
                                        </p:tgtEl>
                                        <p:attrNameLst>
                                          <p:attrName>style.visibility</p:attrName>
                                        </p:attrNameLst>
                                      </p:cBhvr>
                                      <p:to>
                                        <p:strVal val="visible"/>
                                      </p:to>
                                    </p:set>
                                    <p:animEffect transition="in" filter="fade">
                                      <p:cBhvr>
                                        <p:cTn id="28"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val 1"/>
              <p:cNvSpPr/>
              <p:nvPr/>
            </p:nvSpPr>
            <p:spPr>
              <a:xfrm>
                <a:off x="1828800" y="1588182"/>
                <a:ext cx="914400" cy="914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r>
                        <a:rPr lang="en-US" sz="2800" i="1">
                          <a:solidFill>
                            <a:srgbClr val="66FF33"/>
                          </a:solidFill>
                          <a:latin typeface="Cambria Math" panose="02040503050406030204" pitchFamily="18" charset="0"/>
                        </a:rPr>
                        <m:t>𝐼</m:t>
                      </m:r>
                    </m:oMath>
                  </m:oMathPara>
                </a14:m>
                <a:endParaRPr lang="en-US" sz="2800" dirty="0">
                  <a:solidFill>
                    <a:srgbClr val="00B050"/>
                  </a:solidFill>
                </a:endParaRPr>
              </a:p>
            </p:txBody>
          </p:sp>
        </mc:Choice>
        <mc:Fallback xmlns="">
          <p:sp>
            <p:nvSpPr>
              <p:cNvPr id="2" name="Oval 1"/>
              <p:cNvSpPr>
                <a:spLocks noRot="1" noChangeAspect="1" noMove="1" noResize="1" noEditPoints="1" noAdjustHandles="1" noChangeArrowheads="1" noChangeShapeType="1" noTextEdit="1"/>
              </p:cNvSpPr>
              <p:nvPr/>
            </p:nvSpPr>
            <p:spPr>
              <a:xfrm>
                <a:off x="1828800" y="1588182"/>
                <a:ext cx="914400" cy="914400"/>
              </a:xfrm>
              <a:prstGeom prst="ellipse">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p:cNvSpPr/>
              <p:nvPr/>
            </p:nvSpPr>
            <p:spPr>
              <a:xfrm>
                <a:off x="6400800" y="1588182"/>
                <a:ext cx="914400" cy="914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r>
                        <a:rPr lang="en-US" sz="2800" i="1">
                          <a:solidFill>
                            <a:srgbClr val="FF0000"/>
                          </a:solidFill>
                          <a:latin typeface="Cambria Math" panose="02040503050406030204" pitchFamily="18" charset="0"/>
                        </a:rPr>
                        <m:t>𝐽</m:t>
                      </m:r>
                    </m:oMath>
                  </m:oMathPara>
                </a14:m>
                <a:endParaRPr lang="en-US" sz="2800" dirty="0">
                  <a:solidFill>
                    <a:srgbClr val="00B050"/>
                  </a:solidFill>
                </a:endParaRPr>
              </a:p>
            </p:txBody>
          </p:sp>
        </mc:Choice>
        <mc:Fallback xmlns="">
          <p:sp>
            <p:nvSpPr>
              <p:cNvPr id="7" name="Oval 6"/>
              <p:cNvSpPr>
                <a:spLocks noRot="1" noChangeAspect="1" noMove="1" noResize="1" noEditPoints="1" noAdjustHandles="1" noChangeArrowheads="1" noChangeShapeType="1" noTextEdit="1"/>
              </p:cNvSpPr>
              <p:nvPr/>
            </p:nvSpPr>
            <p:spPr>
              <a:xfrm>
                <a:off x="6400800" y="1588182"/>
                <a:ext cx="914400" cy="914400"/>
              </a:xfrm>
              <a:prstGeom prst="ellipse">
                <a:avLst/>
              </a:prstGeom>
              <a:blipFill>
                <a:blip r:embed="rId4"/>
                <a:stretch>
                  <a:fillRect/>
                </a:stretch>
              </a:blipFill>
            </p:spPr>
            <p:txBody>
              <a:bodyPr/>
              <a:lstStyle/>
              <a:p>
                <a:r>
                  <a:rPr lang="en-US">
                    <a:noFill/>
                  </a:rPr>
                  <a:t> </a:t>
                </a:r>
              </a:p>
            </p:txBody>
          </p:sp>
        </mc:Fallback>
      </mc:AlternateContent>
      <p:cxnSp>
        <p:nvCxnSpPr>
          <p:cNvPr id="29" name="Straight Arrow Connector 28"/>
          <p:cNvCxnSpPr/>
          <p:nvPr/>
        </p:nvCxnSpPr>
        <p:spPr>
          <a:xfrm flipH="1">
            <a:off x="2834640" y="2045382"/>
            <a:ext cx="3474720" cy="0"/>
          </a:xfrm>
          <a:prstGeom prst="straightConnector1">
            <a:avLst/>
          </a:prstGeom>
          <a:ln>
            <a:prstDash val="solid"/>
            <a:headEnd type="none" w="med" len="med"/>
            <a:tailEnd type="arrow" w="med" len="med"/>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32" name="TextBox 31"/>
              <p:cNvSpPr txBox="1"/>
              <p:nvPr/>
            </p:nvSpPr>
            <p:spPr>
              <a:xfrm>
                <a:off x="4420580" y="2287140"/>
                <a:ext cx="302840" cy="430887"/>
              </a:xfrm>
              <a:prstGeom prst="rect">
                <a:avLst/>
              </a:prstGeom>
              <a:noFill/>
            </p:spPr>
            <p:txBody>
              <a:bodyPr wrap="square" lIns="0" tIns="0" rIns="0" bIns="0" rtlCol="0">
                <a:spAutoFit/>
              </a:bodyPr>
              <a:lstStyle/>
              <a:p>
                <a:pPr>
                  <a:buClr>
                    <a:srgbClr val="00B0F0"/>
                  </a:buClr>
                </a:pPr>
                <a14:m>
                  <m:oMathPara xmlns:m="http://schemas.openxmlformats.org/officeDocument/2006/math">
                    <m:oMathParaPr>
                      <m:jc m:val="centerGroup"/>
                    </m:oMathParaPr>
                    <m:oMath xmlns:m="http://schemas.openxmlformats.org/officeDocument/2006/math">
                      <m:r>
                        <a:rPr lang="en-US" sz="2800" b="1" i="1">
                          <a:solidFill>
                            <a:srgbClr val="00B0F0"/>
                          </a:solidFill>
                          <a:latin typeface="Cambria Math" panose="02040503050406030204" pitchFamily="18" charset="0"/>
                        </a:rPr>
                        <m:t>𝑻</m:t>
                      </m:r>
                    </m:oMath>
                  </m:oMathPara>
                </a14:m>
                <a:endParaRPr lang="en-US" sz="2800" b="1" i="1" dirty="0">
                  <a:solidFill>
                    <a:srgbClr val="00B0F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4420580" y="2287140"/>
                <a:ext cx="302840" cy="4308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804016" y="3666822"/>
                <a:ext cx="3535968" cy="7551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66FF33"/>
                          </a:solidFill>
                          <a:latin typeface="Cambria Math" panose="02040503050406030204" pitchFamily="18" charset="0"/>
                        </a:rPr>
                        <m:t>𝐸</m:t>
                      </m:r>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r>
                            <a:rPr lang="en-US" sz="2400" i="1">
                              <a:solidFill>
                                <a:srgbClr val="00B0F0"/>
                              </a:solidFill>
                              <a:latin typeface="Cambria Math" panose="02040503050406030204" pitchFamily="18" charset="0"/>
                            </a:rPr>
                            <m:t>𝕋</m:t>
                          </m:r>
                        </m:sub>
                        <m:sup/>
                        <m:e>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func>
                          <m:d>
                            <m:dPr>
                              <m:ctrlPr>
                                <a:rPr lang="en-US" sz="2400" i="1">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𝐿</m:t>
                              </m:r>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d>
                          <m:r>
                            <m:rPr>
                              <m:sty m:val="p"/>
                            </m:rPr>
                            <a:rPr lang="en-US" sz="2400">
                              <a:solidFill>
                                <a:schemeClr val="bg1"/>
                              </a:solidFill>
                              <a:latin typeface="Cambria Math" panose="02040503050406030204" pitchFamily="18" charset="0"/>
                            </a:rPr>
                            <m:t>d</m:t>
                          </m:r>
                          <m:r>
                            <a:rPr lang="en-US" sz="2400" b="1" i="1">
                              <a:solidFill>
                                <a:srgbClr val="00B0F0"/>
                              </a:solidFill>
                              <a:latin typeface="Cambria Math" panose="02040503050406030204" pitchFamily="18" charset="0"/>
                            </a:rPr>
                            <m:t>𝑻</m:t>
                          </m:r>
                        </m:e>
                      </m:nary>
                    </m:oMath>
                  </m:oMathPara>
                </a14:m>
                <a:endParaRPr lang="en-US" sz="2400"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804016" y="3666822"/>
                <a:ext cx="3535968" cy="755143"/>
              </a:xfrm>
              <a:prstGeom prst="rect">
                <a:avLst/>
              </a:prstGeom>
              <a:blipFill>
                <a:blip r:embed="rId6"/>
                <a:stretch>
                  <a:fillRect/>
                </a:stretch>
              </a:blipFill>
            </p:spPr>
            <p:txBody>
              <a:bodyPr/>
              <a:lstStyle/>
              <a:p>
                <a:r>
                  <a:rPr lang="en-US">
                    <a:noFill/>
                  </a:rPr>
                  <a:t> </a:t>
                </a:r>
              </a:p>
            </p:txBody>
          </p:sp>
        </mc:Fallback>
      </mc:AlternateContent>
      <p:sp>
        <p:nvSpPr>
          <p:cNvPr id="12" name="Title 1">
            <a:extLst>
              <a:ext uri="{FF2B5EF4-FFF2-40B4-BE49-F238E27FC236}">
                <a16:creationId xmlns:a16="http://schemas.microsoft.com/office/drawing/2014/main" id="{C112A0C7-6C59-4610-AEAF-359BC2788EF3}"/>
              </a:ext>
            </a:extLst>
          </p:cNvPr>
          <p:cNvSpPr txBox="1">
            <a:spLocks/>
          </p:cNvSpPr>
          <p:nvPr/>
        </p:nvSpPr>
        <p:spPr>
          <a:xfrm>
            <a:off x="0" y="2"/>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Expected Label Value (ELV)</a:t>
            </a: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8D65FD67-C6CC-4A24-A16C-4EFFB8DFAF4F}"/>
                  </a:ext>
                </a:extLst>
              </p:cNvPr>
              <p:cNvGraphicFramePr>
                <a:graphicFrameLocks noGrp="1"/>
              </p:cNvGraphicFramePr>
              <p:nvPr>
                <p:extLst>
                  <p:ext uri="{D42A27DB-BD31-4B8C-83A1-F6EECF244321}">
                    <p14:modId xmlns:p14="http://schemas.microsoft.com/office/powerpoint/2010/main" val="4219243481"/>
                  </p:ext>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0">
                    <a:tc>
                      <a:txBody>
                        <a:bodyPr/>
                        <a:lstStyle/>
                        <a:p>
                          <a:pPr defTabSz="346075"/>
                          <a14:m>
                            <m:oMath xmlns:m="http://schemas.openxmlformats.org/officeDocument/2006/math">
                              <m:r>
                                <a:rPr lang="en-US" b="0" i="1" smtClean="0">
                                  <a:solidFill>
                                    <a:srgbClr val="66FF33"/>
                                  </a:solidFill>
                                  <a:latin typeface="Cambria Math" panose="02040503050406030204" pitchFamily="18" charset="0"/>
                                </a:rPr>
                                <m:t>𝐼</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𝐽</m:t>
                              </m:r>
                            </m:oMath>
                          </a14:m>
                          <a:r>
                            <a:rPr lang="en-US" b="0" dirty="0">
                              <a:solidFill>
                                <a:schemeClr val="bg1"/>
                              </a:solidFill>
                            </a:rPr>
                            <a:t>:</a:t>
                          </a:r>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1" i="1" smtClean="0">
                                  <a:solidFill>
                                    <a:srgbClr val="00B0F0"/>
                                  </a:solidFill>
                                  <a:latin typeface="Cambria Math" panose="02040503050406030204" pitchFamily="18" charset="0"/>
                                </a:rPr>
                                <m:t>𝑻</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Choice>
        <mc:Fallback xmlns="">
          <p:graphicFrame>
            <p:nvGraphicFramePr>
              <p:cNvPr id="3" name="Table 2">
                <a:extLst>
                  <a:ext uri="{FF2B5EF4-FFF2-40B4-BE49-F238E27FC236}">
                    <a16:creationId xmlns:a16="http://schemas.microsoft.com/office/drawing/2014/main" id="{8D65FD67-C6CC-4A24-A16C-4EFFB8DFAF4F}"/>
                  </a:ext>
                </a:extLst>
              </p:cNvPr>
              <p:cNvGraphicFramePr>
                <a:graphicFrameLocks noGrp="1"/>
              </p:cNvGraphicFramePr>
              <p:nvPr>
                <p:extLst>
                  <p:ext uri="{D42A27DB-BD31-4B8C-83A1-F6EECF244321}">
                    <p14:modId xmlns:p14="http://schemas.microsoft.com/office/powerpoint/2010/main" val="4219243481"/>
                  </p:ext>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7"/>
                          <a:stretch>
                            <a:fillRect t="-28889" r="-491176" b="-251111"/>
                          </a:stretch>
                        </a:blip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274320">
                    <a:tc>
                      <a:txBody>
                        <a:bodyPr/>
                        <a:lstStyle/>
                        <a:p>
                          <a:endParaRPr lang="en-US"/>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7"/>
                          <a:stretch>
                            <a:fillRect t="-128889" r="-491176" b="-151111"/>
                          </a:stretch>
                        </a:blip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t="-228889" r="-491176" b="-51111"/>
                          </a:stretch>
                        </a:blip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C6415D5E-5786-4C9C-AA42-4315F25FBB39}"/>
                  </a:ext>
                </a:extLst>
              </p:cNvPr>
              <p:cNvGraphicFramePr>
                <a:graphicFrameLocks noGrp="1"/>
              </p:cNvGraphicFramePr>
              <p:nvPr>
                <p:extLst>
                  <p:ext uri="{D42A27DB-BD31-4B8C-83A1-F6EECF244321}">
                    <p14:modId xmlns:p14="http://schemas.microsoft.com/office/powerpoint/2010/main" val="3454058122"/>
                  </p:ext>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𝐿</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66FF33"/>
                                  </a:solidFill>
                                  <a:latin typeface="Cambria Math" panose="02040503050406030204" pitchFamily="18" charset="0"/>
                                </a:rPr>
                                <m:t>𝐸</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Choice>
        <mc:Fallback xmlns="">
          <p:graphicFrame>
            <p:nvGraphicFramePr>
              <p:cNvPr id="9" name="Table 8">
                <a:extLst>
                  <a:ext uri="{FF2B5EF4-FFF2-40B4-BE49-F238E27FC236}">
                    <a16:creationId xmlns:a16="http://schemas.microsoft.com/office/drawing/2014/main" id="{C6415D5E-5786-4C9C-AA42-4315F25FBB39}"/>
                  </a:ext>
                </a:extLst>
              </p:cNvPr>
              <p:cNvGraphicFramePr>
                <a:graphicFrameLocks noGrp="1"/>
              </p:cNvGraphicFramePr>
              <p:nvPr>
                <p:extLst>
                  <p:ext uri="{D42A27DB-BD31-4B8C-83A1-F6EECF244321}">
                    <p14:modId xmlns:p14="http://schemas.microsoft.com/office/powerpoint/2010/main" val="3454058122"/>
                  </p:ext>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8"/>
                          <a:stretch>
                            <a:fillRect t="-28889" r="-294444" b="-151111"/>
                          </a:stretch>
                        </a:blip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8"/>
                          <a:stretch>
                            <a:fillRect t="-128889" r="-294444" b="-51111"/>
                          </a:stretch>
                        </a:blip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36480E4-11FE-442E-9ED8-E7088B942DCF}"/>
                  </a:ext>
                </a:extLst>
              </p:cNvPr>
              <p:cNvSpPr txBox="1"/>
              <p:nvPr/>
            </p:nvSpPr>
            <p:spPr>
              <a:xfrm>
                <a:off x="2617523" y="5107069"/>
                <a:ext cx="3908954" cy="416845"/>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func>
                      <m:r>
                        <a:rPr lang="en-US" sz="2400" i="1">
                          <a:solidFill>
                            <a:schemeClr val="bg1"/>
                          </a:solidFill>
                          <a:latin typeface="Cambria Math" panose="02040503050406030204" pitchFamily="18" charset="0"/>
                        </a:rPr>
                        <m:t>=</m:t>
                      </m:r>
                      <m:r>
                        <a:rPr lang="en-US" sz="2400" i="1">
                          <a:solidFill>
                            <a:schemeClr val="bg1"/>
                          </a:solidFill>
                          <a:latin typeface="Cambria Math" panose="02040503050406030204" pitchFamily="18" charset="0"/>
                        </a:rPr>
                        <m:t>𝛿</m:t>
                      </m:r>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r>
                            <a:rPr lang="en-US" sz="2400" i="1">
                              <a:solidFill>
                                <a:schemeClr val="bg1"/>
                              </a:solidFill>
                              <a:latin typeface="Cambria Math" panose="02040503050406030204" pitchFamily="18" charset="0"/>
                            </a:rPr>
                            <m:t>−</m:t>
                          </m:r>
                          <m:sSup>
                            <m:sSupPr>
                              <m:ctrlPr>
                                <a:rPr lang="en-US" sz="2400" i="1">
                                  <a:solidFill>
                                    <a:srgbClr val="00B0F0"/>
                                  </a:solidFill>
                                  <a:latin typeface="Cambria Math" panose="02040503050406030204" pitchFamily="18" charset="0"/>
                                </a:rPr>
                              </m:ctrlPr>
                            </m:sSupPr>
                            <m:e>
                              <m:r>
                                <a:rPr lang="en-US" sz="2400" b="1" i="1">
                                  <a:solidFill>
                                    <a:srgbClr val="00B0F0"/>
                                  </a:solidFill>
                                  <a:latin typeface="Cambria Math" panose="02040503050406030204" pitchFamily="18" charset="0"/>
                                </a:rPr>
                                <m:t>𝑻</m:t>
                              </m:r>
                            </m:e>
                            <m:sup>
                              <m:r>
                                <m:rPr>
                                  <m:sty m:val="p"/>
                                </m:rPr>
                                <a:rPr lang="en-US" sz="2400">
                                  <a:solidFill>
                                    <a:srgbClr val="00B0F0"/>
                                  </a:solidFill>
                                  <a:latin typeface="Cambria Math" panose="02040503050406030204" pitchFamily="18" charset="0"/>
                                </a:rPr>
                                <m:t>reg</m:t>
                              </m:r>
                            </m:sup>
                          </m:sSup>
                          <m:d>
                            <m:dPr>
                              <m:ctrlPr>
                                <a:rPr lang="en-US" sz="2400"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d>
                    </m:oMath>
                  </m:oMathPara>
                </a14:m>
                <a:endParaRPr lang="en-US" sz="2400" dirty="0">
                  <a:solidFill>
                    <a:schemeClr val="bg1"/>
                  </a:solidFill>
                </a:endParaRPr>
              </a:p>
            </p:txBody>
          </p:sp>
        </mc:Choice>
        <mc:Fallback xmlns="">
          <p:sp>
            <p:nvSpPr>
              <p:cNvPr id="10" name="TextBox 9">
                <a:extLst>
                  <a:ext uri="{FF2B5EF4-FFF2-40B4-BE49-F238E27FC236}">
                    <a16:creationId xmlns:a16="http://schemas.microsoft.com/office/drawing/2014/main" id="{D36480E4-11FE-442E-9ED8-E7088B942DCF}"/>
                  </a:ext>
                </a:extLst>
              </p:cNvPr>
              <p:cNvSpPr txBox="1">
                <a:spLocks noRot="1" noChangeAspect="1" noMove="1" noResize="1" noEditPoints="1" noAdjustHandles="1" noChangeArrowheads="1" noChangeShapeType="1" noTextEdit="1"/>
              </p:cNvSpPr>
              <p:nvPr/>
            </p:nvSpPr>
            <p:spPr>
              <a:xfrm>
                <a:off x="2617523" y="5107069"/>
                <a:ext cx="3908954" cy="416845"/>
              </a:xfrm>
              <a:prstGeom prst="rect">
                <a:avLst/>
              </a:prstGeom>
              <a:blipFill>
                <a:blip r:embed="rId9"/>
                <a:stretch>
                  <a:fillRect/>
                </a:stretch>
              </a:blipFill>
            </p:spPr>
            <p:txBody>
              <a:bodyPr/>
              <a:lstStyle/>
              <a:p>
                <a:r>
                  <a:rPr lang="en-US">
                    <a:noFill/>
                  </a:rPr>
                  <a:t> </a:t>
                </a:r>
              </a:p>
            </p:txBody>
          </p:sp>
        </mc:Fallback>
      </mc:AlternateContent>
      <p:sp>
        <p:nvSpPr>
          <p:cNvPr id="11" name="Subtitle 2">
            <a:extLst>
              <a:ext uri="{FF2B5EF4-FFF2-40B4-BE49-F238E27FC236}">
                <a16:creationId xmlns:a16="http://schemas.microsoft.com/office/drawing/2014/main" id="{547BE215-2CA7-4D90-9BAA-1BB05384FDE2}"/>
              </a:ext>
            </a:extLst>
          </p:cNvPr>
          <p:cNvSpPr txBox="1">
            <a:spLocks/>
          </p:cNvSpPr>
          <p:nvPr/>
        </p:nvSpPr>
        <p:spPr>
          <a:xfrm>
            <a:off x="1953814" y="4619750"/>
            <a:ext cx="5236372"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u="sng" dirty="0">
                <a:solidFill>
                  <a:srgbClr val="FFFF00"/>
                </a:solidFill>
              </a:rPr>
              <a:t>Standard Atlas-Based Segmentation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2300D30-17F5-4E7A-9FBA-FB72DF056FB8}"/>
                  </a:ext>
                </a:extLst>
              </p:cNvPr>
              <p:cNvSpPr txBox="1"/>
              <p:nvPr/>
            </p:nvSpPr>
            <p:spPr>
              <a:xfrm>
                <a:off x="3461568" y="3007168"/>
                <a:ext cx="2220864"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smtClean="0">
                          <a:solidFill>
                            <a:srgbClr val="66FF33"/>
                          </a:solidFill>
                          <a:latin typeface="Cambria Math" panose="02040503050406030204" pitchFamily="18" charset="0"/>
                        </a:rPr>
                        <m:t>𝐸</m:t>
                      </m:r>
                      <m:r>
                        <a:rPr lang="en-US" sz="2400" i="1">
                          <a:solidFill>
                            <a:schemeClr val="bg1"/>
                          </a:solidFill>
                          <a:latin typeface="Cambria Math" panose="02040503050406030204" pitchFamily="18" charset="0"/>
                        </a:rPr>
                        <m:t>≔</m:t>
                      </m:r>
                      <m:r>
                        <m:rPr>
                          <m:sty m:val="p"/>
                        </m:rPr>
                        <a:rPr lang="en-US" sz="2400" b="0" i="0" smtClean="0">
                          <a:solidFill>
                            <a:schemeClr val="bg1"/>
                          </a:solidFill>
                          <a:latin typeface="Cambria Math" panose="02040503050406030204" pitchFamily="18" charset="0"/>
                        </a:rPr>
                        <m:t>E</m:t>
                      </m:r>
                      <m:d>
                        <m:dPr>
                          <m:begChr m:val="["/>
                          <m:endChr m:val="]"/>
                          <m:ctrlPr>
                            <a:rPr lang="en-US" sz="2400" b="0" i="1" smtClean="0">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𝐿</m:t>
                          </m:r>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oMath>
                  </m:oMathPara>
                </a14:m>
                <a:endParaRPr lang="en-US" sz="2400" dirty="0">
                  <a:solidFill>
                    <a:schemeClr val="bg1"/>
                  </a:solidFill>
                </a:endParaRPr>
              </a:p>
            </p:txBody>
          </p:sp>
        </mc:Choice>
        <mc:Fallback xmlns="">
          <p:sp>
            <p:nvSpPr>
              <p:cNvPr id="13" name="TextBox 12">
                <a:extLst>
                  <a:ext uri="{FF2B5EF4-FFF2-40B4-BE49-F238E27FC236}">
                    <a16:creationId xmlns:a16="http://schemas.microsoft.com/office/drawing/2014/main" id="{A2300D30-17F5-4E7A-9FBA-FB72DF056FB8}"/>
                  </a:ext>
                </a:extLst>
              </p:cNvPr>
              <p:cNvSpPr txBox="1">
                <a:spLocks noRot="1" noChangeAspect="1" noMove="1" noResize="1" noEditPoints="1" noAdjustHandles="1" noChangeArrowheads="1" noChangeShapeType="1" noTextEdit="1"/>
              </p:cNvSpPr>
              <p:nvPr/>
            </p:nvSpPr>
            <p:spPr>
              <a:xfrm>
                <a:off x="3461568" y="3007168"/>
                <a:ext cx="2220864" cy="369332"/>
              </a:xfrm>
              <a:prstGeom prst="rect">
                <a:avLst/>
              </a:prstGeom>
              <a:blipFill>
                <a:blip r:embed="rId10"/>
                <a:stretch>
                  <a:fillRect l="-3022" b="-27869"/>
                </a:stretch>
              </a:blipFill>
            </p:spPr>
            <p:txBody>
              <a:bodyPr/>
              <a:lstStyle/>
              <a:p>
                <a:r>
                  <a:rPr lang="en-US">
                    <a:noFill/>
                  </a:rPr>
                  <a:t> </a:t>
                </a:r>
              </a:p>
            </p:txBody>
          </p:sp>
        </mc:Fallback>
      </mc:AlternateContent>
    </p:spTree>
    <p:extLst>
      <p:ext uri="{BB962C8B-B14F-4D97-AF65-F5344CB8AC3E}">
        <p14:creationId xmlns:p14="http://schemas.microsoft.com/office/powerpoint/2010/main" val="375640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right)">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5" grpId="0"/>
      <p:bldP spid="10" grpId="0"/>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p:cNvSpPr txBox="1"/>
              <p:nvPr/>
            </p:nvSpPr>
            <p:spPr>
              <a:xfrm>
                <a:off x="2804016" y="1470027"/>
                <a:ext cx="3535968" cy="7551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66FF33"/>
                          </a:solidFill>
                          <a:latin typeface="Cambria Math" panose="02040503050406030204" pitchFamily="18" charset="0"/>
                        </a:rPr>
                        <m:t>𝐸</m:t>
                      </m:r>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r>
                            <a:rPr lang="en-US" sz="2400" i="1">
                              <a:solidFill>
                                <a:srgbClr val="00B0F0"/>
                              </a:solidFill>
                              <a:latin typeface="Cambria Math" panose="02040503050406030204" pitchFamily="18" charset="0"/>
                            </a:rPr>
                            <m:t>𝕋</m:t>
                          </m:r>
                        </m:sub>
                        <m:sup/>
                        <m:e>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func>
                          <m:d>
                            <m:dPr>
                              <m:ctrlPr>
                                <a:rPr lang="en-US" sz="2400" i="1">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𝐿</m:t>
                              </m:r>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d>
                          <m:r>
                            <m:rPr>
                              <m:sty m:val="p"/>
                            </m:rPr>
                            <a:rPr lang="en-US" sz="2400">
                              <a:solidFill>
                                <a:schemeClr val="bg1"/>
                              </a:solidFill>
                              <a:latin typeface="Cambria Math" panose="02040503050406030204" pitchFamily="18" charset="0"/>
                            </a:rPr>
                            <m:t>d</m:t>
                          </m:r>
                          <m:r>
                            <a:rPr lang="en-US" sz="2400" b="1" i="1">
                              <a:solidFill>
                                <a:srgbClr val="00B0F0"/>
                              </a:solidFill>
                              <a:latin typeface="Cambria Math" panose="02040503050406030204" pitchFamily="18" charset="0"/>
                            </a:rPr>
                            <m:t>𝑻</m:t>
                          </m:r>
                        </m:e>
                      </m:nary>
                    </m:oMath>
                  </m:oMathPara>
                </a14:m>
                <a:endParaRPr lang="en-US" sz="2400"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804016" y="1470027"/>
                <a:ext cx="3535968" cy="755143"/>
              </a:xfrm>
              <a:prstGeom prst="rect">
                <a:avLst/>
              </a:prstGeom>
              <a:blipFill>
                <a:blip r:embed="rId3"/>
                <a:stretch>
                  <a:fillRect/>
                </a:stretch>
              </a:blipFill>
            </p:spPr>
            <p:txBody>
              <a:bodyPr/>
              <a:lstStyle/>
              <a:p>
                <a:r>
                  <a:rPr lang="en-US">
                    <a:noFill/>
                  </a:rPr>
                  <a:t> </a:t>
                </a:r>
              </a:p>
            </p:txBody>
          </p:sp>
        </mc:Fallback>
      </mc:AlternateContent>
      <p:sp>
        <p:nvSpPr>
          <p:cNvPr id="12" name="Title 1">
            <a:extLst>
              <a:ext uri="{FF2B5EF4-FFF2-40B4-BE49-F238E27FC236}">
                <a16:creationId xmlns:a16="http://schemas.microsoft.com/office/drawing/2014/main" id="{C112A0C7-6C59-4610-AEAF-359BC2788EF3}"/>
              </a:ext>
            </a:extLst>
          </p:cNvPr>
          <p:cNvSpPr txBox="1">
            <a:spLocks/>
          </p:cNvSpPr>
          <p:nvPr/>
        </p:nvSpPr>
        <p:spPr>
          <a:xfrm>
            <a:off x="0" y="2"/>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Expected Label Value (ELV)</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121D203-2D82-41A5-A325-649029400AD3}"/>
                  </a:ext>
                </a:extLst>
              </p:cNvPr>
              <p:cNvSpPr txBox="1"/>
              <p:nvPr/>
            </p:nvSpPr>
            <p:spPr>
              <a:xfrm>
                <a:off x="2733420" y="2840262"/>
                <a:ext cx="3677160"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func>
                      <m:r>
                        <a:rPr lang="en-US" sz="2400" i="1">
                          <a:solidFill>
                            <a:schemeClr val="bg1"/>
                          </a:solidFill>
                          <a:latin typeface="Cambria Math" panose="02040503050406030204" pitchFamily="18" charset="0"/>
                        </a:rPr>
                        <m:t>∝</m:t>
                      </m:r>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e>
                              <m:r>
                                <a:rPr lang="en-US" sz="2400" b="1" i="1">
                                  <a:solidFill>
                                    <a:srgbClr val="00B0F0"/>
                                  </a:solidFill>
                                  <a:latin typeface="Cambria Math" panose="02040503050406030204" pitchFamily="18" charset="0"/>
                                </a:rPr>
                                <m:t>𝑻</m:t>
                              </m:r>
                            </m:e>
                          </m:d>
                        </m:e>
                      </m:func>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d>
                        </m:e>
                      </m:func>
                    </m:oMath>
                  </m:oMathPara>
                </a14:m>
                <a:endParaRPr lang="en-US" sz="2400" dirty="0">
                  <a:solidFill>
                    <a:schemeClr val="bg1"/>
                  </a:solidFill>
                </a:endParaRPr>
              </a:p>
            </p:txBody>
          </p:sp>
        </mc:Choice>
        <mc:Fallback xmlns="">
          <p:sp>
            <p:nvSpPr>
              <p:cNvPr id="9" name="TextBox 8">
                <a:extLst>
                  <a:ext uri="{FF2B5EF4-FFF2-40B4-BE49-F238E27FC236}">
                    <a16:creationId xmlns:a16="http://schemas.microsoft.com/office/drawing/2014/main" id="{7121D203-2D82-41A5-A325-649029400AD3}"/>
                  </a:ext>
                </a:extLst>
              </p:cNvPr>
              <p:cNvSpPr txBox="1">
                <a:spLocks noRot="1" noChangeAspect="1" noMove="1" noResize="1" noEditPoints="1" noAdjustHandles="1" noChangeArrowheads="1" noChangeShapeType="1" noTextEdit="1"/>
              </p:cNvSpPr>
              <p:nvPr/>
            </p:nvSpPr>
            <p:spPr>
              <a:xfrm>
                <a:off x="2733420" y="2840262"/>
                <a:ext cx="3677160" cy="369332"/>
              </a:xfrm>
              <a:prstGeom prst="rect">
                <a:avLst/>
              </a:prstGeom>
              <a:blipFill>
                <a:blip r:embed="rId4"/>
                <a:stretch>
                  <a:fillRect l="-1490" b="-27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B3CFB3C-2909-47E1-A594-279A51651D21}"/>
                  </a:ext>
                </a:extLst>
              </p:cNvPr>
              <p:cNvSpPr txBox="1"/>
              <p:nvPr/>
            </p:nvSpPr>
            <p:spPr>
              <a:xfrm>
                <a:off x="2433276" y="3824691"/>
                <a:ext cx="4277453" cy="7551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e>
                              <m:r>
                                <a:rPr lang="en-US" sz="2400" b="1" i="1">
                                  <a:solidFill>
                                    <a:srgbClr val="00B0F0"/>
                                  </a:solidFill>
                                  <a:latin typeface="Cambria Math" panose="02040503050406030204" pitchFamily="18" charset="0"/>
                                </a:rPr>
                                <m:t>𝑻</m:t>
                              </m:r>
                            </m:e>
                          </m:d>
                        </m:e>
                      </m:func>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r>
                            <a:rPr lang="en-US" sz="2400" i="1">
                              <a:solidFill>
                                <a:srgbClr val="66FF33"/>
                              </a:solidFill>
                              <a:latin typeface="Cambria Math" panose="02040503050406030204" pitchFamily="18" charset="0"/>
                            </a:rPr>
                            <m:t>𝐼</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d>
                            <m:dPr>
                              <m:ctrlPr>
                                <a:rPr lang="en-US" sz="2400" i="1">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𝐽</m:t>
                              </m:r>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d>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r>
                            <m:rPr>
                              <m:sty m:val="p"/>
                            </m:rPr>
                            <a:rPr lang="en-US" sz="2400">
                              <a:solidFill>
                                <a:schemeClr val="bg1"/>
                              </a:solidFill>
                              <a:latin typeface="Cambria Math" panose="02040503050406030204" pitchFamily="18" charset="0"/>
                            </a:rPr>
                            <m:t>d</m:t>
                          </m:r>
                          <m:r>
                            <a:rPr lang="en-US" sz="2400" b="1" i="1">
                              <a:solidFill>
                                <a:schemeClr val="bg1"/>
                              </a:solidFill>
                              <a:latin typeface="Cambria Math" panose="02040503050406030204" pitchFamily="18" charset="0"/>
                            </a:rPr>
                            <m:t>𝒙</m:t>
                          </m:r>
                        </m:e>
                      </m:nary>
                    </m:oMath>
                  </m:oMathPara>
                </a14:m>
                <a:endParaRPr lang="en-US" sz="2400" dirty="0">
                  <a:solidFill>
                    <a:schemeClr val="bg1"/>
                  </a:solidFill>
                </a:endParaRPr>
              </a:p>
            </p:txBody>
          </p:sp>
        </mc:Choice>
        <mc:Fallback xmlns="">
          <p:sp>
            <p:nvSpPr>
              <p:cNvPr id="10" name="TextBox 9">
                <a:extLst>
                  <a:ext uri="{FF2B5EF4-FFF2-40B4-BE49-F238E27FC236}">
                    <a16:creationId xmlns:a16="http://schemas.microsoft.com/office/drawing/2014/main" id="{3B3CFB3C-2909-47E1-A594-279A51651D21}"/>
                  </a:ext>
                </a:extLst>
              </p:cNvPr>
              <p:cNvSpPr txBox="1">
                <a:spLocks noRot="1" noChangeAspect="1" noMove="1" noResize="1" noEditPoints="1" noAdjustHandles="1" noChangeArrowheads="1" noChangeShapeType="1" noTextEdit="1"/>
              </p:cNvSpPr>
              <p:nvPr/>
            </p:nvSpPr>
            <p:spPr>
              <a:xfrm>
                <a:off x="2433276" y="3824691"/>
                <a:ext cx="4277453" cy="75514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3DFBFB3B-3FFC-41B9-997C-1172B9ADE3AA}"/>
                  </a:ext>
                </a:extLst>
              </p:cNvPr>
              <p:cNvGraphicFramePr>
                <a:graphicFrameLocks noGrp="1"/>
              </p:cNvGraphicFramePr>
              <p:nvPr>
                <p:extLst>
                  <p:ext uri="{D42A27DB-BD31-4B8C-83A1-F6EECF244321}">
                    <p14:modId xmlns:p14="http://schemas.microsoft.com/office/powerpoint/2010/main" val="344771011"/>
                  </p:ext>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0">
                    <a:tc>
                      <a:txBody>
                        <a:bodyPr/>
                        <a:lstStyle/>
                        <a:p>
                          <a:pPr defTabSz="346075"/>
                          <a14:m>
                            <m:oMath xmlns:m="http://schemas.openxmlformats.org/officeDocument/2006/math">
                              <m:r>
                                <a:rPr lang="en-US" b="0" i="1" smtClean="0">
                                  <a:solidFill>
                                    <a:srgbClr val="66FF33"/>
                                  </a:solidFill>
                                  <a:latin typeface="Cambria Math" panose="02040503050406030204" pitchFamily="18" charset="0"/>
                                </a:rPr>
                                <m:t>𝐼</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𝐽</m:t>
                              </m:r>
                            </m:oMath>
                          </a14:m>
                          <a:r>
                            <a:rPr lang="en-US" b="0" dirty="0">
                              <a:solidFill>
                                <a:schemeClr val="bg1"/>
                              </a:solidFill>
                            </a:rPr>
                            <a:t>:</a:t>
                          </a:r>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1" i="1" smtClean="0">
                                  <a:solidFill>
                                    <a:srgbClr val="00B0F0"/>
                                  </a:solidFill>
                                  <a:latin typeface="Cambria Math" panose="02040503050406030204" pitchFamily="18" charset="0"/>
                                </a:rPr>
                                <m:t>𝑻</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Choice>
        <mc:Fallback xmlns="">
          <p:graphicFrame>
            <p:nvGraphicFramePr>
              <p:cNvPr id="13" name="Table 12">
                <a:extLst>
                  <a:ext uri="{FF2B5EF4-FFF2-40B4-BE49-F238E27FC236}">
                    <a16:creationId xmlns:a16="http://schemas.microsoft.com/office/drawing/2014/main" id="{3DFBFB3B-3FFC-41B9-997C-1172B9ADE3AA}"/>
                  </a:ext>
                </a:extLst>
              </p:cNvPr>
              <p:cNvGraphicFramePr>
                <a:graphicFrameLocks noGrp="1"/>
              </p:cNvGraphicFramePr>
              <p:nvPr>
                <p:extLst>
                  <p:ext uri="{D42A27DB-BD31-4B8C-83A1-F6EECF244321}">
                    <p14:modId xmlns:p14="http://schemas.microsoft.com/office/powerpoint/2010/main" val="344771011"/>
                  </p:ext>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6"/>
                          <a:stretch>
                            <a:fillRect t="-28889" r="-491176" b="-251111"/>
                          </a:stretch>
                        </a:blip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274320">
                    <a:tc>
                      <a:txBody>
                        <a:bodyPr/>
                        <a:lstStyle/>
                        <a:p>
                          <a:endParaRPr lang="en-US"/>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6"/>
                          <a:stretch>
                            <a:fillRect t="-128889" r="-491176" b="-151111"/>
                          </a:stretch>
                        </a:blip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6"/>
                          <a:stretch>
                            <a:fillRect t="-228889" r="-491176" b="-51111"/>
                          </a:stretch>
                        </a:blip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9F41A51B-800E-4FE4-A37C-9A489FDC5CE0}"/>
                  </a:ext>
                </a:extLst>
              </p:cNvPr>
              <p:cNvGraphicFramePr>
                <a:graphicFrameLocks noGrp="1"/>
              </p:cNvGraphicFramePr>
              <p:nvPr>
                <p:extLst>
                  <p:ext uri="{D42A27DB-BD31-4B8C-83A1-F6EECF244321}">
                    <p14:modId xmlns:p14="http://schemas.microsoft.com/office/powerpoint/2010/main" val="1730406296"/>
                  </p:ext>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𝐿</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66FF33"/>
                                  </a:solidFill>
                                  <a:latin typeface="Cambria Math" panose="02040503050406030204" pitchFamily="18" charset="0"/>
                                </a:rPr>
                                <m:t>𝐸</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Choice>
        <mc:Fallback xmlns="">
          <p:graphicFrame>
            <p:nvGraphicFramePr>
              <p:cNvPr id="14" name="Table 13">
                <a:extLst>
                  <a:ext uri="{FF2B5EF4-FFF2-40B4-BE49-F238E27FC236}">
                    <a16:creationId xmlns:a16="http://schemas.microsoft.com/office/drawing/2014/main" id="{9F41A51B-800E-4FE4-A37C-9A489FDC5CE0}"/>
                  </a:ext>
                </a:extLst>
              </p:cNvPr>
              <p:cNvGraphicFramePr>
                <a:graphicFrameLocks noGrp="1"/>
              </p:cNvGraphicFramePr>
              <p:nvPr>
                <p:extLst>
                  <p:ext uri="{D42A27DB-BD31-4B8C-83A1-F6EECF244321}">
                    <p14:modId xmlns:p14="http://schemas.microsoft.com/office/powerpoint/2010/main" val="1730406296"/>
                  </p:ext>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t="-28889" r="-294444" b="-151111"/>
                          </a:stretch>
                        </a:blip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t="-128889" r="-294444" b="-51111"/>
                          </a:stretch>
                        </a:blip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Fallback>
      </mc:AlternateContent>
      <p:cxnSp>
        <p:nvCxnSpPr>
          <p:cNvPr id="3" name="Connector: Curved 2">
            <a:extLst>
              <a:ext uri="{FF2B5EF4-FFF2-40B4-BE49-F238E27FC236}">
                <a16:creationId xmlns:a16="http://schemas.microsoft.com/office/drawing/2014/main" id="{F39836E1-3845-45BA-B40A-589383C6CC50}"/>
              </a:ext>
            </a:extLst>
          </p:cNvPr>
          <p:cNvCxnSpPr>
            <a:cxnSpLocks/>
          </p:cNvCxnSpPr>
          <p:nvPr/>
        </p:nvCxnSpPr>
        <p:spPr>
          <a:xfrm rot="5400000">
            <a:off x="3565648" y="1936726"/>
            <a:ext cx="777240" cy="1014984"/>
          </a:xfrm>
          <a:prstGeom prst="curvedConnector3">
            <a:avLst>
              <a:gd name="adj1" fmla="val 50000"/>
            </a:avLst>
          </a:prstGeom>
          <a:ln>
            <a:solidFill>
              <a:srgbClr val="E71FE7"/>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Curved 18">
            <a:extLst>
              <a:ext uri="{FF2B5EF4-FFF2-40B4-BE49-F238E27FC236}">
                <a16:creationId xmlns:a16="http://schemas.microsoft.com/office/drawing/2014/main" id="{0B1B1389-9B3F-45B1-BCF6-FDDAF87E3340}"/>
              </a:ext>
            </a:extLst>
          </p:cNvPr>
          <p:cNvCxnSpPr>
            <a:cxnSpLocks/>
          </p:cNvCxnSpPr>
          <p:nvPr/>
        </p:nvCxnSpPr>
        <p:spPr>
          <a:xfrm rot="5400000">
            <a:off x="3891713" y="2677701"/>
            <a:ext cx="731520" cy="1887167"/>
          </a:xfrm>
          <a:prstGeom prst="curvedConnector3">
            <a:avLst/>
          </a:prstGeom>
          <a:ln>
            <a:solidFill>
              <a:srgbClr val="E71FE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5782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p:cNvSpPr txBox="1"/>
              <p:nvPr/>
            </p:nvSpPr>
            <p:spPr>
              <a:xfrm>
                <a:off x="81960" y="1470027"/>
                <a:ext cx="3535968" cy="7551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66FF33"/>
                          </a:solidFill>
                          <a:latin typeface="Cambria Math" panose="02040503050406030204" pitchFamily="18" charset="0"/>
                        </a:rPr>
                        <m:t>𝐸</m:t>
                      </m:r>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r>
                            <a:rPr lang="en-US" sz="2400" i="1">
                              <a:solidFill>
                                <a:srgbClr val="00B0F0"/>
                              </a:solidFill>
                              <a:latin typeface="Cambria Math" panose="02040503050406030204" pitchFamily="18" charset="0"/>
                            </a:rPr>
                            <m:t>𝕋</m:t>
                          </m:r>
                        </m:sub>
                        <m:sup/>
                        <m:e>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func>
                          <m:d>
                            <m:dPr>
                              <m:ctrlPr>
                                <a:rPr lang="en-US" sz="2400" i="1">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𝐿</m:t>
                              </m:r>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d>
                          <m:r>
                            <m:rPr>
                              <m:sty m:val="p"/>
                            </m:rPr>
                            <a:rPr lang="en-US" sz="2400">
                              <a:solidFill>
                                <a:schemeClr val="bg1"/>
                              </a:solidFill>
                              <a:latin typeface="Cambria Math" panose="02040503050406030204" pitchFamily="18" charset="0"/>
                            </a:rPr>
                            <m:t>d</m:t>
                          </m:r>
                          <m:r>
                            <a:rPr lang="en-US" sz="2400" b="1" i="1">
                              <a:solidFill>
                                <a:srgbClr val="00B0F0"/>
                              </a:solidFill>
                              <a:latin typeface="Cambria Math" panose="02040503050406030204" pitchFamily="18" charset="0"/>
                            </a:rPr>
                            <m:t>𝑻</m:t>
                          </m:r>
                        </m:e>
                      </m:nary>
                    </m:oMath>
                  </m:oMathPara>
                </a14:m>
                <a:endParaRPr lang="en-US" sz="2400"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81960" y="1470027"/>
                <a:ext cx="3535968" cy="75514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itle 1">
                <a:extLst>
                  <a:ext uri="{FF2B5EF4-FFF2-40B4-BE49-F238E27FC236}">
                    <a16:creationId xmlns:a16="http://schemas.microsoft.com/office/drawing/2014/main" id="{C112A0C7-6C59-4610-AEAF-359BC2788EF3}"/>
                  </a:ext>
                </a:extLst>
              </p:cNvPr>
              <p:cNvSpPr txBox="1">
                <a:spLocks/>
              </p:cNvSpPr>
              <p:nvPr/>
            </p:nvSpPr>
            <p:spPr>
              <a:xfrm>
                <a:off x="0" y="2"/>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Translation</a:t>
                </a:r>
              </a:p>
              <a:p>
                <a:pPr lvl="0" algn="ctr">
                  <a:spcBef>
                    <a:spcPct val="0"/>
                  </a:spcBef>
                  <a:defRPr/>
                </a:pPr>
                <a14:m>
                  <m:oMathPara xmlns:m="http://schemas.openxmlformats.org/officeDocument/2006/math">
                    <m:oMathParaPr>
                      <m:jc m:val="centerGroup"/>
                    </m:oMathParaPr>
                    <m:oMath xmlns:m="http://schemas.openxmlformats.org/officeDocument/2006/math">
                      <m:r>
                        <a:rPr lang="en-US" sz="3600" b="1" i="1">
                          <a:solidFill>
                            <a:srgbClr val="00B0F0"/>
                          </a:solidFill>
                          <a:latin typeface="Cambria Math" panose="02040503050406030204" pitchFamily="18" charset="0"/>
                        </a:rPr>
                        <m:t>𝑻</m:t>
                      </m:r>
                      <m:d>
                        <m:dPr>
                          <m:ctrlPr>
                            <a:rPr lang="en-US" sz="3600" i="1">
                              <a:solidFill>
                                <a:schemeClr val="bg1"/>
                              </a:solidFill>
                              <a:latin typeface="Cambria Math" panose="02040503050406030204" pitchFamily="18" charset="0"/>
                            </a:rPr>
                          </m:ctrlPr>
                        </m:dPr>
                        <m:e>
                          <m:r>
                            <a:rPr lang="en-US" sz="3600" b="1" i="1">
                              <a:solidFill>
                                <a:schemeClr val="bg1"/>
                              </a:solidFill>
                              <a:latin typeface="Cambria Math" panose="02040503050406030204" pitchFamily="18" charset="0"/>
                            </a:rPr>
                            <m:t>𝒙</m:t>
                          </m:r>
                        </m:e>
                      </m:d>
                      <m:r>
                        <a:rPr lang="en-US" sz="3600" b="1" i="1">
                          <a:solidFill>
                            <a:schemeClr val="bg1"/>
                          </a:solidFill>
                          <a:latin typeface="Cambria Math" panose="02040503050406030204" pitchFamily="18" charset="0"/>
                        </a:rPr>
                        <m:t>=</m:t>
                      </m:r>
                      <m:r>
                        <a:rPr lang="en-US" sz="3600" b="1" i="1">
                          <a:solidFill>
                            <a:schemeClr val="bg1"/>
                          </a:solidFill>
                          <a:latin typeface="Cambria Math" panose="02040503050406030204" pitchFamily="18" charset="0"/>
                        </a:rPr>
                        <m:t>𝒙</m:t>
                      </m:r>
                      <m:r>
                        <a:rPr lang="en-US" sz="3600">
                          <a:solidFill>
                            <a:schemeClr val="bg1"/>
                          </a:solidFill>
                          <a:latin typeface="Cambria Math" panose="02040503050406030204" pitchFamily="18" charset="0"/>
                        </a:rPr>
                        <m:t>−</m:t>
                      </m:r>
                      <m:r>
                        <a:rPr lang="en-US" sz="3600" b="1" i="1">
                          <a:solidFill>
                            <a:srgbClr val="00B0F0"/>
                          </a:solidFill>
                          <a:latin typeface="Cambria Math" panose="02040503050406030204" pitchFamily="18" charset="0"/>
                        </a:rPr>
                        <m:t>𝜟</m:t>
                      </m:r>
                    </m:oMath>
                  </m:oMathPara>
                </a14:m>
                <a:endParaRPr lang="en-US" sz="3600" b="1" i="1" spc="150" dirty="0">
                  <a:ln w="11430"/>
                  <a:solidFill>
                    <a:srgbClr val="F8F8F8"/>
                  </a:solidFill>
                </a:endParaRPr>
              </a:p>
            </p:txBody>
          </p:sp>
        </mc:Choice>
        <mc:Fallback xmlns="">
          <p:sp>
            <p:nvSpPr>
              <p:cNvPr id="12" name="Title 1">
                <a:extLst>
                  <a:ext uri="{FF2B5EF4-FFF2-40B4-BE49-F238E27FC236}">
                    <a16:creationId xmlns:a16="http://schemas.microsoft.com/office/drawing/2014/main" id="{C112A0C7-6C59-4610-AEAF-359BC2788EF3}"/>
                  </a:ext>
                </a:extLst>
              </p:cNvPr>
              <p:cNvSpPr txBox="1">
                <a:spLocks noRot="1" noChangeAspect="1" noMove="1" noResize="1" noEditPoints="1" noAdjustHandles="1" noChangeArrowheads="1" noChangeShapeType="1" noTextEdit="1"/>
              </p:cNvSpPr>
              <p:nvPr/>
            </p:nvSpPr>
            <p:spPr>
              <a:xfrm>
                <a:off x="0" y="2"/>
                <a:ext cx="9144000" cy="14700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121D203-2D82-41A5-A325-649029400AD3}"/>
                  </a:ext>
                </a:extLst>
              </p:cNvPr>
              <p:cNvSpPr txBox="1"/>
              <p:nvPr/>
            </p:nvSpPr>
            <p:spPr>
              <a:xfrm>
                <a:off x="81960" y="2820807"/>
                <a:ext cx="3677160"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func>
                      <m:r>
                        <a:rPr lang="en-US" sz="2400" i="1">
                          <a:solidFill>
                            <a:schemeClr val="bg1"/>
                          </a:solidFill>
                          <a:latin typeface="Cambria Math" panose="02040503050406030204" pitchFamily="18" charset="0"/>
                        </a:rPr>
                        <m:t>∝</m:t>
                      </m:r>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e>
                              <m:r>
                                <a:rPr lang="en-US" sz="2400" b="1" i="1">
                                  <a:solidFill>
                                    <a:srgbClr val="00B0F0"/>
                                  </a:solidFill>
                                  <a:latin typeface="Cambria Math" panose="02040503050406030204" pitchFamily="18" charset="0"/>
                                </a:rPr>
                                <m:t>𝑻</m:t>
                              </m:r>
                            </m:e>
                          </m:d>
                        </m:e>
                      </m:func>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d>
                        </m:e>
                      </m:func>
                    </m:oMath>
                  </m:oMathPara>
                </a14:m>
                <a:endParaRPr lang="en-US" sz="2400" dirty="0">
                  <a:solidFill>
                    <a:schemeClr val="bg1"/>
                  </a:solidFill>
                </a:endParaRPr>
              </a:p>
            </p:txBody>
          </p:sp>
        </mc:Choice>
        <mc:Fallback xmlns="">
          <p:sp>
            <p:nvSpPr>
              <p:cNvPr id="9" name="TextBox 8">
                <a:extLst>
                  <a:ext uri="{FF2B5EF4-FFF2-40B4-BE49-F238E27FC236}">
                    <a16:creationId xmlns:a16="http://schemas.microsoft.com/office/drawing/2014/main" id="{7121D203-2D82-41A5-A325-649029400AD3}"/>
                  </a:ext>
                </a:extLst>
              </p:cNvPr>
              <p:cNvSpPr txBox="1">
                <a:spLocks noRot="1" noChangeAspect="1" noMove="1" noResize="1" noEditPoints="1" noAdjustHandles="1" noChangeArrowheads="1" noChangeShapeType="1" noTextEdit="1"/>
              </p:cNvSpPr>
              <p:nvPr/>
            </p:nvSpPr>
            <p:spPr>
              <a:xfrm>
                <a:off x="81960" y="2820807"/>
                <a:ext cx="3677160" cy="369332"/>
              </a:xfrm>
              <a:prstGeom prst="rect">
                <a:avLst/>
              </a:prstGeom>
              <a:blipFill>
                <a:blip r:embed="rId5"/>
                <a:stretch>
                  <a:fillRect l="-1490"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B3CFB3C-2909-47E1-A594-279A51651D21}"/>
                  </a:ext>
                </a:extLst>
              </p:cNvPr>
              <p:cNvSpPr txBox="1"/>
              <p:nvPr/>
            </p:nvSpPr>
            <p:spPr>
              <a:xfrm>
                <a:off x="81962" y="3824691"/>
                <a:ext cx="4277453" cy="7551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e>
                              <m:r>
                                <a:rPr lang="en-US" sz="2400" b="1" i="1">
                                  <a:solidFill>
                                    <a:srgbClr val="00B0F0"/>
                                  </a:solidFill>
                                  <a:latin typeface="Cambria Math" panose="02040503050406030204" pitchFamily="18" charset="0"/>
                                </a:rPr>
                                <m:t>𝑻</m:t>
                              </m:r>
                            </m:e>
                          </m:d>
                        </m:e>
                      </m:func>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r>
                            <a:rPr lang="en-US" sz="2400" i="1">
                              <a:solidFill>
                                <a:srgbClr val="66FF33"/>
                              </a:solidFill>
                              <a:latin typeface="Cambria Math" panose="02040503050406030204" pitchFamily="18" charset="0"/>
                            </a:rPr>
                            <m:t>𝐼</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d>
                            <m:dPr>
                              <m:ctrlPr>
                                <a:rPr lang="en-US" sz="2400" i="1">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𝐽</m:t>
                              </m:r>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d>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r>
                            <m:rPr>
                              <m:sty m:val="p"/>
                            </m:rPr>
                            <a:rPr lang="en-US" sz="2400">
                              <a:solidFill>
                                <a:schemeClr val="bg1"/>
                              </a:solidFill>
                              <a:latin typeface="Cambria Math" panose="02040503050406030204" pitchFamily="18" charset="0"/>
                            </a:rPr>
                            <m:t>d</m:t>
                          </m:r>
                          <m:r>
                            <a:rPr lang="en-US" sz="2400" b="1" i="1">
                              <a:solidFill>
                                <a:schemeClr val="bg1"/>
                              </a:solidFill>
                              <a:latin typeface="Cambria Math" panose="02040503050406030204" pitchFamily="18" charset="0"/>
                            </a:rPr>
                            <m:t>𝒙</m:t>
                          </m:r>
                        </m:e>
                      </m:nary>
                    </m:oMath>
                  </m:oMathPara>
                </a14:m>
                <a:endParaRPr lang="en-US" sz="2400" dirty="0">
                  <a:solidFill>
                    <a:schemeClr val="bg1"/>
                  </a:solidFill>
                </a:endParaRPr>
              </a:p>
            </p:txBody>
          </p:sp>
        </mc:Choice>
        <mc:Fallback xmlns="">
          <p:sp>
            <p:nvSpPr>
              <p:cNvPr id="10" name="TextBox 9">
                <a:extLst>
                  <a:ext uri="{FF2B5EF4-FFF2-40B4-BE49-F238E27FC236}">
                    <a16:creationId xmlns:a16="http://schemas.microsoft.com/office/drawing/2014/main" id="{3B3CFB3C-2909-47E1-A594-279A51651D21}"/>
                  </a:ext>
                </a:extLst>
              </p:cNvPr>
              <p:cNvSpPr txBox="1">
                <a:spLocks noRot="1" noChangeAspect="1" noMove="1" noResize="1" noEditPoints="1" noAdjustHandles="1" noChangeArrowheads="1" noChangeShapeType="1" noTextEdit="1"/>
              </p:cNvSpPr>
              <p:nvPr/>
            </p:nvSpPr>
            <p:spPr>
              <a:xfrm>
                <a:off x="81962" y="3824691"/>
                <a:ext cx="4277453" cy="75514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ext uri="{D42A27DB-BD31-4B8C-83A1-F6EECF244321}">
                    <p14:modId xmlns:p14="http://schemas.microsoft.com/office/powerpoint/2010/main" val="344771011"/>
                  </p:ext>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0">
                    <a:tc>
                      <a:txBody>
                        <a:bodyPr/>
                        <a:lstStyle/>
                        <a:p>
                          <a:pPr defTabSz="346075"/>
                          <a14:m>
                            <m:oMath xmlns:m="http://schemas.openxmlformats.org/officeDocument/2006/math">
                              <m:r>
                                <a:rPr lang="en-US" b="0" i="1" smtClean="0">
                                  <a:solidFill>
                                    <a:srgbClr val="66FF33"/>
                                  </a:solidFill>
                                  <a:latin typeface="Cambria Math" panose="02040503050406030204" pitchFamily="18" charset="0"/>
                                </a:rPr>
                                <m:t>𝐼</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𝐽</m:t>
                              </m:r>
                            </m:oMath>
                          </a14:m>
                          <a:r>
                            <a:rPr lang="en-US" b="0" dirty="0">
                              <a:solidFill>
                                <a:schemeClr val="bg1"/>
                              </a:solidFill>
                            </a:rPr>
                            <a:t>:</a:t>
                          </a:r>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1" i="1" smtClean="0">
                                  <a:solidFill>
                                    <a:srgbClr val="00B0F0"/>
                                  </a:solidFill>
                                  <a:latin typeface="Cambria Math" panose="02040503050406030204" pitchFamily="18" charset="0"/>
                                </a:rPr>
                                <m:t>𝑻</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Choice>
        <mc:Fallback xmlns="">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ext uri="{D42A27DB-BD31-4B8C-83A1-F6EECF244321}">
                    <p14:modId xmlns:p14="http://schemas.microsoft.com/office/powerpoint/2010/main" val="344771011"/>
                  </p:ext>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7"/>
                          <a:stretch>
                            <a:fillRect t="-28889" r="-491176" b="-251111"/>
                          </a:stretch>
                        </a:blip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274320">
                    <a:tc>
                      <a:txBody>
                        <a:bodyPr/>
                        <a:lstStyle/>
                        <a:p>
                          <a:endParaRPr lang="en-US"/>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7"/>
                          <a:stretch>
                            <a:fillRect t="-128889" r="-491176" b="-151111"/>
                          </a:stretch>
                        </a:blip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t="-228889" r="-491176" b="-51111"/>
                          </a:stretch>
                        </a:blip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0BC2DEE3-7E66-4602-BED8-52CD9A7CC077}"/>
                  </a:ext>
                </a:extLst>
              </p:cNvPr>
              <p:cNvGraphicFramePr>
                <a:graphicFrameLocks noGrp="1"/>
              </p:cNvGraphicFramePr>
              <p:nvPr>
                <p:extLst>
                  <p:ext uri="{D42A27DB-BD31-4B8C-83A1-F6EECF244321}">
                    <p14:modId xmlns:p14="http://schemas.microsoft.com/office/powerpoint/2010/main" val="799257512"/>
                  </p:ext>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𝐿</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66FF33"/>
                                  </a:solidFill>
                                  <a:latin typeface="Cambria Math" panose="02040503050406030204" pitchFamily="18" charset="0"/>
                                </a:rPr>
                                <m:t>𝐸</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Choice>
        <mc:Fallback xmlns="">
          <p:graphicFrame>
            <p:nvGraphicFramePr>
              <p:cNvPr id="8" name="Table 7">
                <a:extLst>
                  <a:ext uri="{FF2B5EF4-FFF2-40B4-BE49-F238E27FC236}">
                    <a16:creationId xmlns:a16="http://schemas.microsoft.com/office/drawing/2014/main" id="{0BC2DEE3-7E66-4602-BED8-52CD9A7CC077}"/>
                  </a:ext>
                </a:extLst>
              </p:cNvPr>
              <p:cNvGraphicFramePr>
                <a:graphicFrameLocks noGrp="1"/>
              </p:cNvGraphicFramePr>
              <p:nvPr>
                <p:extLst>
                  <p:ext uri="{D42A27DB-BD31-4B8C-83A1-F6EECF244321}">
                    <p14:modId xmlns:p14="http://schemas.microsoft.com/office/powerpoint/2010/main" val="799257512"/>
                  </p:ext>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8"/>
                          <a:stretch>
                            <a:fillRect t="-28889" r="-294444" b="-151111"/>
                          </a:stretch>
                        </a:blip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8"/>
                          <a:stretch>
                            <a:fillRect t="-128889" r="-294444" b="-51111"/>
                          </a:stretch>
                        </a:blip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AC331662-8E04-4DA8-B3AB-57F747CEA100}"/>
                  </a:ext>
                </a:extLst>
              </p:cNvPr>
              <p:cNvGraphicFramePr>
                <a:graphicFrameLocks noGrp="1"/>
              </p:cNvGraphicFramePr>
              <p:nvPr>
                <p:extLst>
                  <p:ext uri="{D42A27DB-BD31-4B8C-83A1-F6EECF244321}">
                    <p14:modId xmlns:p14="http://schemas.microsoft.com/office/powerpoint/2010/main" val="4052741959"/>
                  </p:ext>
                </p:extLst>
              </p:nvPr>
            </p:nvGraphicFramePr>
            <p:xfrm>
              <a:off x="7423220" y="6583680"/>
              <a:ext cx="1720780" cy="27432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b="1" i="1" smtClean="0">
                                  <a:solidFill>
                                    <a:srgbClr val="00B0F0"/>
                                  </a:solidFill>
                                  <a:latin typeface="Cambria Math" panose="02040503050406030204" pitchFamily="18" charset="0"/>
                                </a:rPr>
                                <m:t>𝜟</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Shift</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Choice>
        <mc:Fallback xmlns="">
          <p:graphicFrame>
            <p:nvGraphicFramePr>
              <p:cNvPr id="13" name="Table 12">
                <a:extLst>
                  <a:ext uri="{FF2B5EF4-FFF2-40B4-BE49-F238E27FC236}">
                    <a16:creationId xmlns:a16="http://schemas.microsoft.com/office/drawing/2014/main" id="{AC331662-8E04-4DA8-B3AB-57F747CEA100}"/>
                  </a:ext>
                </a:extLst>
              </p:cNvPr>
              <p:cNvGraphicFramePr>
                <a:graphicFrameLocks noGrp="1"/>
              </p:cNvGraphicFramePr>
              <p:nvPr>
                <p:extLst>
                  <p:ext uri="{D42A27DB-BD31-4B8C-83A1-F6EECF244321}">
                    <p14:modId xmlns:p14="http://schemas.microsoft.com/office/powerpoint/2010/main" val="4052741959"/>
                  </p:ext>
                </p:extLst>
              </p:nvPr>
            </p:nvGraphicFramePr>
            <p:xfrm>
              <a:off x="7423220" y="6583680"/>
              <a:ext cx="1720780" cy="27432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t="-28889" r="-298592" b="-51111"/>
                          </a:stretch>
                        </a:blipFill>
                      </a:tcPr>
                    </a:tc>
                    <a:tc>
                      <a:txBody>
                        <a:bodyPr/>
                        <a:lstStyle/>
                        <a:p>
                          <a:r>
                            <a:rPr lang="en-US" b="0" dirty="0">
                              <a:solidFill>
                                <a:srgbClr val="FFFF00"/>
                              </a:solidFill>
                            </a:rPr>
                            <a:t>Shift</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Fallback>
      </mc:AlternateContent>
    </p:spTree>
    <p:extLst>
      <p:ext uri="{BB962C8B-B14F-4D97-AF65-F5344CB8AC3E}">
        <p14:creationId xmlns:p14="http://schemas.microsoft.com/office/powerpoint/2010/main" val="1249576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p:cNvSpPr txBox="1"/>
              <p:nvPr/>
            </p:nvSpPr>
            <p:spPr>
              <a:xfrm>
                <a:off x="81960" y="1470027"/>
                <a:ext cx="3535968" cy="7551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66FF33"/>
                          </a:solidFill>
                          <a:latin typeface="Cambria Math" panose="02040503050406030204" pitchFamily="18" charset="0"/>
                        </a:rPr>
                        <m:t>𝐸</m:t>
                      </m:r>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r>
                            <a:rPr lang="en-US" sz="2400" i="1">
                              <a:solidFill>
                                <a:srgbClr val="00B0F0"/>
                              </a:solidFill>
                              <a:latin typeface="Cambria Math" panose="02040503050406030204" pitchFamily="18" charset="0"/>
                            </a:rPr>
                            <m:t>𝕋</m:t>
                          </m:r>
                        </m:sub>
                        <m:sup/>
                        <m:e>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func>
                          <m:d>
                            <m:dPr>
                              <m:ctrlPr>
                                <a:rPr lang="en-US" sz="2400" i="1">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𝐿</m:t>
                              </m:r>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d>
                          <m:r>
                            <m:rPr>
                              <m:sty m:val="p"/>
                            </m:rPr>
                            <a:rPr lang="en-US" sz="2400">
                              <a:solidFill>
                                <a:schemeClr val="bg1"/>
                              </a:solidFill>
                              <a:latin typeface="Cambria Math" panose="02040503050406030204" pitchFamily="18" charset="0"/>
                            </a:rPr>
                            <m:t>d</m:t>
                          </m:r>
                          <m:r>
                            <a:rPr lang="en-US" sz="2400" b="1" i="1">
                              <a:solidFill>
                                <a:srgbClr val="00B0F0"/>
                              </a:solidFill>
                              <a:latin typeface="Cambria Math" panose="02040503050406030204" pitchFamily="18" charset="0"/>
                            </a:rPr>
                            <m:t>𝑻</m:t>
                          </m:r>
                        </m:e>
                      </m:nary>
                    </m:oMath>
                  </m:oMathPara>
                </a14:m>
                <a:endParaRPr lang="en-US" sz="2400"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81960" y="1470027"/>
                <a:ext cx="3535968" cy="75514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itle 1">
                <a:extLst>
                  <a:ext uri="{FF2B5EF4-FFF2-40B4-BE49-F238E27FC236}">
                    <a16:creationId xmlns:a16="http://schemas.microsoft.com/office/drawing/2014/main" id="{C112A0C7-6C59-4610-AEAF-359BC2788EF3}"/>
                  </a:ext>
                </a:extLst>
              </p:cNvPr>
              <p:cNvSpPr txBox="1">
                <a:spLocks/>
              </p:cNvSpPr>
              <p:nvPr/>
            </p:nvSpPr>
            <p:spPr>
              <a:xfrm>
                <a:off x="0" y="2"/>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Translation</a:t>
                </a:r>
              </a:p>
              <a:p>
                <a:pPr lvl="0" algn="ctr">
                  <a:spcBef>
                    <a:spcPct val="0"/>
                  </a:spcBef>
                  <a:defRPr/>
                </a:pPr>
                <a14:m>
                  <m:oMathPara xmlns:m="http://schemas.openxmlformats.org/officeDocument/2006/math">
                    <m:oMathParaPr>
                      <m:jc m:val="centerGroup"/>
                    </m:oMathParaPr>
                    <m:oMath xmlns:m="http://schemas.openxmlformats.org/officeDocument/2006/math">
                      <m:r>
                        <a:rPr lang="en-US" sz="3600" b="1" i="1">
                          <a:solidFill>
                            <a:srgbClr val="00B0F0"/>
                          </a:solidFill>
                          <a:latin typeface="Cambria Math" panose="02040503050406030204" pitchFamily="18" charset="0"/>
                        </a:rPr>
                        <m:t>𝑻</m:t>
                      </m:r>
                      <m:d>
                        <m:dPr>
                          <m:ctrlPr>
                            <a:rPr lang="en-US" sz="3600" i="1">
                              <a:solidFill>
                                <a:schemeClr val="bg1"/>
                              </a:solidFill>
                              <a:latin typeface="Cambria Math" panose="02040503050406030204" pitchFamily="18" charset="0"/>
                            </a:rPr>
                          </m:ctrlPr>
                        </m:dPr>
                        <m:e>
                          <m:r>
                            <a:rPr lang="en-US" sz="3600" b="1" i="1">
                              <a:solidFill>
                                <a:schemeClr val="bg1"/>
                              </a:solidFill>
                              <a:latin typeface="Cambria Math" panose="02040503050406030204" pitchFamily="18" charset="0"/>
                            </a:rPr>
                            <m:t>𝒙</m:t>
                          </m:r>
                        </m:e>
                      </m:d>
                      <m:r>
                        <a:rPr lang="en-US" sz="3600" b="1" i="1">
                          <a:solidFill>
                            <a:schemeClr val="bg1"/>
                          </a:solidFill>
                          <a:latin typeface="Cambria Math" panose="02040503050406030204" pitchFamily="18" charset="0"/>
                        </a:rPr>
                        <m:t>=</m:t>
                      </m:r>
                      <m:r>
                        <a:rPr lang="en-US" sz="3600" b="1" i="1">
                          <a:solidFill>
                            <a:schemeClr val="bg1"/>
                          </a:solidFill>
                          <a:latin typeface="Cambria Math" panose="02040503050406030204" pitchFamily="18" charset="0"/>
                        </a:rPr>
                        <m:t>𝒙</m:t>
                      </m:r>
                      <m:r>
                        <a:rPr lang="en-US" sz="3600">
                          <a:solidFill>
                            <a:schemeClr val="bg1"/>
                          </a:solidFill>
                          <a:latin typeface="Cambria Math" panose="02040503050406030204" pitchFamily="18" charset="0"/>
                        </a:rPr>
                        <m:t>−</m:t>
                      </m:r>
                      <m:r>
                        <a:rPr lang="en-US" sz="3600" b="1" i="1">
                          <a:solidFill>
                            <a:srgbClr val="00B0F0"/>
                          </a:solidFill>
                          <a:latin typeface="Cambria Math" panose="02040503050406030204" pitchFamily="18" charset="0"/>
                        </a:rPr>
                        <m:t>𝜟</m:t>
                      </m:r>
                    </m:oMath>
                  </m:oMathPara>
                </a14:m>
                <a:endParaRPr lang="en-US" sz="3600" b="1" i="1" spc="150" dirty="0">
                  <a:ln w="11430"/>
                  <a:solidFill>
                    <a:srgbClr val="F8F8F8"/>
                  </a:solidFill>
                </a:endParaRPr>
              </a:p>
            </p:txBody>
          </p:sp>
        </mc:Choice>
        <mc:Fallback xmlns="">
          <p:sp>
            <p:nvSpPr>
              <p:cNvPr id="12" name="Title 1">
                <a:extLst>
                  <a:ext uri="{FF2B5EF4-FFF2-40B4-BE49-F238E27FC236}">
                    <a16:creationId xmlns:a16="http://schemas.microsoft.com/office/drawing/2014/main" id="{C112A0C7-6C59-4610-AEAF-359BC2788EF3}"/>
                  </a:ext>
                </a:extLst>
              </p:cNvPr>
              <p:cNvSpPr txBox="1">
                <a:spLocks noRot="1" noChangeAspect="1" noMove="1" noResize="1" noEditPoints="1" noAdjustHandles="1" noChangeArrowheads="1" noChangeShapeType="1" noTextEdit="1"/>
              </p:cNvSpPr>
              <p:nvPr/>
            </p:nvSpPr>
            <p:spPr>
              <a:xfrm>
                <a:off x="0" y="2"/>
                <a:ext cx="9144000" cy="14700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121D203-2D82-41A5-A325-649029400AD3}"/>
                  </a:ext>
                </a:extLst>
              </p:cNvPr>
              <p:cNvSpPr txBox="1"/>
              <p:nvPr/>
            </p:nvSpPr>
            <p:spPr>
              <a:xfrm>
                <a:off x="81960" y="2820807"/>
                <a:ext cx="3677160"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func>
                      <m:r>
                        <a:rPr lang="en-US" sz="2400" i="1">
                          <a:solidFill>
                            <a:schemeClr val="bg1"/>
                          </a:solidFill>
                          <a:latin typeface="Cambria Math" panose="02040503050406030204" pitchFamily="18" charset="0"/>
                        </a:rPr>
                        <m:t>∝</m:t>
                      </m:r>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e>
                              <m:r>
                                <a:rPr lang="en-US" sz="2400" b="1" i="1">
                                  <a:solidFill>
                                    <a:srgbClr val="00B0F0"/>
                                  </a:solidFill>
                                  <a:latin typeface="Cambria Math" panose="02040503050406030204" pitchFamily="18" charset="0"/>
                                </a:rPr>
                                <m:t>𝑻</m:t>
                              </m:r>
                            </m:e>
                          </m:d>
                        </m:e>
                      </m:func>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d>
                        </m:e>
                      </m:func>
                    </m:oMath>
                  </m:oMathPara>
                </a14:m>
                <a:endParaRPr lang="en-US" sz="2400" dirty="0">
                  <a:solidFill>
                    <a:schemeClr val="bg1"/>
                  </a:solidFill>
                </a:endParaRPr>
              </a:p>
            </p:txBody>
          </p:sp>
        </mc:Choice>
        <mc:Fallback xmlns="">
          <p:sp>
            <p:nvSpPr>
              <p:cNvPr id="9" name="TextBox 8">
                <a:extLst>
                  <a:ext uri="{FF2B5EF4-FFF2-40B4-BE49-F238E27FC236}">
                    <a16:creationId xmlns:a16="http://schemas.microsoft.com/office/drawing/2014/main" id="{7121D203-2D82-41A5-A325-649029400AD3}"/>
                  </a:ext>
                </a:extLst>
              </p:cNvPr>
              <p:cNvSpPr txBox="1">
                <a:spLocks noRot="1" noChangeAspect="1" noMove="1" noResize="1" noEditPoints="1" noAdjustHandles="1" noChangeArrowheads="1" noChangeShapeType="1" noTextEdit="1"/>
              </p:cNvSpPr>
              <p:nvPr/>
            </p:nvSpPr>
            <p:spPr>
              <a:xfrm>
                <a:off x="81960" y="2820807"/>
                <a:ext cx="3677160" cy="369332"/>
              </a:xfrm>
              <a:prstGeom prst="rect">
                <a:avLst/>
              </a:prstGeom>
              <a:blipFill>
                <a:blip r:embed="rId5"/>
                <a:stretch>
                  <a:fillRect l="-1490"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B3CFB3C-2909-47E1-A594-279A51651D21}"/>
                  </a:ext>
                </a:extLst>
              </p:cNvPr>
              <p:cNvSpPr txBox="1"/>
              <p:nvPr/>
            </p:nvSpPr>
            <p:spPr>
              <a:xfrm>
                <a:off x="67224" y="3824691"/>
                <a:ext cx="7153946" cy="7551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e>
                              <m:r>
                                <a:rPr lang="en-US" sz="2400" b="1" i="1">
                                  <a:solidFill>
                                    <a:srgbClr val="00B0F0"/>
                                  </a:solidFill>
                                  <a:latin typeface="Cambria Math" panose="02040503050406030204" pitchFamily="18" charset="0"/>
                                </a:rPr>
                                <m:t>𝑻</m:t>
                              </m:r>
                            </m:e>
                          </m:d>
                        </m:e>
                      </m:func>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r>
                            <a:rPr lang="en-US" sz="2400" i="1">
                              <a:solidFill>
                                <a:srgbClr val="66FF33"/>
                              </a:solidFill>
                              <a:latin typeface="Cambria Math" panose="02040503050406030204" pitchFamily="18" charset="0"/>
                            </a:rPr>
                            <m:t>𝐼</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d>
                            <m:dPr>
                              <m:ctrlPr>
                                <a:rPr lang="en-US" sz="2400" i="1">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𝐽</m:t>
                              </m:r>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d>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r>
                            <m:rPr>
                              <m:sty m:val="p"/>
                            </m:rPr>
                            <a:rPr lang="en-US" sz="2400">
                              <a:solidFill>
                                <a:schemeClr val="bg1"/>
                              </a:solidFill>
                              <a:latin typeface="Cambria Math" panose="02040503050406030204" pitchFamily="18" charset="0"/>
                            </a:rPr>
                            <m:t>d</m:t>
                          </m:r>
                          <m:r>
                            <a:rPr lang="en-US" sz="2400" b="1" i="1">
                              <a:solidFill>
                                <a:schemeClr val="bg1"/>
                              </a:solidFill>
                              <a:latin typeface="Cambria Math" panose="02040503050406030204" pitchFamily="18" charset="0"/>
                            </a:rPr>
                            <m:t>𝒙</m:t>
                          </m:r>
                        </m:e>
                      </m:nary>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r>
                            <a:rPr lang="en-US" sz="2400" i="1">
                              <a:solidFill>
                                <a:srgbClr val="66FF33"/>
                              </a:solidFill>
                              <a:latin typeface="Cambria Math" panose="02040503050406030204" pitchFamily="18" charset="0"/>
                            </a:rPr>
                            <m:t>𝐼</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r>
                            <a:rPr lang="en-US" sz="2400" i="1">
                              <a:solidFill>
                                <a:srgbClr val="FF0000"/>
                              </a:solidFill>
                              <a:latin typeface="Cambria Math" panose="02040503050406030204" pitchFamily="18" charset="0"/>
                            </a:rPr>
                            <m:t>𝐽</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r>
                                <a:rPr lang="en-US" sz="2400">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𝜟</m:t>
                              </m:r>
                            </m:e>
                          </m:d>
                          <m:r>
                            <m:rPr>
                              <m:sty m:val="p"/>
                            </m:rPr>
                            <a:rPr lang="en-US" sz="2400">
                              <a:solidFill>
                                <a:schemeClr val="bg1"/>
                              </a:solidFill>
                              <a:latin typeface="Cambria Math" panose="02040503050406030204" pitchFamily="18" charset="0"/>
                            </a:rPr>
                            <m:t>d</m:t>
                          </m:r>
                          <m:r>
                            <a:rPr lang="en-US" sz="2400" b="1" i="1">
                              <a:solidFill>
                                <a:schemeClr val="bg1"/>
                              </a:solidFill>
                              <a:latin typeface="Cambria Math" panose="02040503050406030204" pitchFamily="18" charset="0"/>
                            </a:rPr>
                            <m:t>𝒙</m:t>
                          </m:r>
                        </m:e>
                      </m:nary>
                    </m:oMath>
                  </m:oMathPara>
                </a14:m>
                <a:endParaRPr lang="en-US" sz="2400" dirty="0">
                  <a:solidFill>
                    <a:schemeClr val="bg1"/>
                  </a:solidFill>
                </a:endParaRPr>
              </a:p>
            </p:txBody>
          </p:sp>
        </mc:Choice>
        <mc:Fallback xmlns="">
          <p:sp>
            <p:nvSpPr>
              <p:cNvPr id="10" name="TextBox 9">
                <a:extLst>
                  <a:ext uri="{FF2B5EF4-FFF2-40B4-BE49-F238E27FC236}">
                    <a16:creationId xmlns:a16="http://schemas.microsoft.com/office/drawing/2014/main" id="{3B3CFB3C-2909-47E1-A594-279A51651D21}"/>
                  </a:ext>
                </a:extLst>
              </p:cNvPr>
              <p:cNvSpPr txBox="1">
                <a:spLocks noRot="1" noChangeAspect="1" noMove="1" noResize="1" noEditPoints="1" noAdjustHandles="1" noChangeArrowheads="1" noChangeShapeType="1" noTextEdit="1"/>
              </p:cNvSpPr>
              <p:nvPr/>
            </p:nvSpPr>
            <p:spPr>
              <a:xfrm>
                <a:off x="67224" y="3824691"/>
                <a:ext cx="7153946" cy="75514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0">
                    <a:tc>
                      <a:txBody>
                        <a:bodyPr/>
                        <a:lstStyle/>
                        <a:p>
                          <a:pPr defTabSz="346075"/>
                          <a14:m>
                            <m:oMath xmlns:m="http://schemas.openxmlformats.org/officeDocument/2006/math">
                              <m:r>
                                <a:rPr lang="en-US" b="0" i="1" smtClean="0">
                                  <a:solidFill>
                                    <a:srgbClr val="66FF33"/>
                                  </a:solidFill>
                                  <a:latin typeface="Cambria Math" panose="02040503050406030204" pitchFamily="18" charset="0"/>
                                </a:rPr>
                                <m:t>𝐼</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𝐽</m:t>
                              </m:r>
                            </m:oMath>
                          </a14:m>
                          <a:r>
                            <a:rPr lang="en-US" b="0" dirty="0">
                              <a:solidFill>
                                <a:schemeClr val="bg1"/>
                              </a:solidFill>
                            </a:rPr>
                            <a:t>:</a:t>
                          </a:r>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1" i="1" smtClean="0">
                                  <a:solidFill>
                                    <a:srgbClr val="00B0F0"/>
                                  </a:solidFill>
                                  <a:latin typeface="Cambria Math" panose="02040503050406030204" pitchFamily="18" charset="0"/>
                                </a:rPr>
                                <m:t>𝑻</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Choice>
        <mc:Fallback xmlns="">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7"/>
                          <a:stretch>
                            <a:fillRect t="-28889" r="-491176" b="-251111"/>
                          </a:stretch>
                        </a:blip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274320">
                    <a:tc>
                      <a:txBody>
                        <a:bodyPr/>
                        <a:lstStyle/>
                        <a:p>
                          <a:endParaRPr lang="en-US"/>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7"/>
                          <a:stretch>
                            <a:fillRect t="-128889" r="-491176" b="-151111"/>
                          </a:stretch>
                        </a:blip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t="-228889" r="-491176" b="-51111"/>
                          </a:stretch>
                        </a:blip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extLst>
                  <p:ext uri="{D42A27DB-BD31-4B8C-83A1-F6EECF244321}">
                    <p14:modId xmlns:p14="http://schemas.microsoft.com/office/powerpoint/2010/main" val="2859818467"/>
                  </p:ext>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𝐿</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66FF33"/>
                                  </a:solidFill>
                                  <a:latin typeface="Cambria Math" panose="02040503050406030204" pitchFamily="18" charset="0"/>
                                </a:rPr>
                                <m:t>𝐸</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Choice>
        <mc:Fallback xmlns="">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extLst>
                  <p:ext uri="{D42A27DB-BD31-4B8C-83A1-F6EECF244321}">
                    <p14:modId xmlns:p14="http://schemas.microsoft.com/office/powerpoint/2010/main" val="2859818467"/>
                  </p:ext>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8"/>
                          <a:stretch>
                            <a:fillRect t="-28889" r="-294444" b="-151111"/>
                          </a:stretch>
                        </a:blip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8"/>
                          <a:stretch>
                            <a:fillRect t="-128889" r="-294444" b="-51111"/>
                          </a:stretch>
                        </a:blip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ext uri="{D42A27DB-BD31-4B8C-83A1-F6EECF244321}">
                    <p14:modId xmlns:p14="http://schemas.microsoft.com/office/powerpoint/2010/main" val="2870932970"/>
                  </p:ext>
                </p:extLst>
              </p:nvPr>
            </p:nvGraphicFramePr>
            <p:xfrm>
              <a:off x="7423220" y="6583680"/>
              <a:ext cx="1720780" cy="27432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b="1" i="1" smtClean="0">
                                  <a:solidFill>
                                    <a:srgbClr val="00B0F0"/>
                                  </a:solidFill>
                                  <a:latin typeface="Cambria Math" panose="02040503050406030204" pitchFamily="18" charset="0"/>
                                </a:rPr>
                                <m:t>𝜟</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Shift</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Choice>
        <mc:Fallback xmlns="">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ext uri="{D42A27DB-BD31-4B8C-83A1-F6EECF244321}">
                    <p14:modId xmlns:p14="http://schemas.microsoft.com/office/powerpoint/2010/main" val="2870932970"/>
                  </p:ext>
                </p:extLst>
              </p:nvPr>
            </p:nvGraphicFramePr>
            <p:xfrm>
              <a:off x="7423220" y="6583680"/>
              <a:ext cx="1720780" cy="27432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t="-28889" r="-298592" b="-51111"/>
                          </a:stretch>
                        </a:blipFill>
                      </a:tcPr>
                    </a:tc>
                    <a:tc>
                      <a:txBody>
                        <a:bodyPr/>
                        <a:lstStyle/>
                        <a:p>
                          <a:r>
                            <a:rPr lang="en-US" b="0" dirty="0">
                              <a:solidFill>
                                <a:srgbClr val="FFFF00"/>
                              </a:solidFill>
                            </a:rPr>
                            <a:t>Shift</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Fallback>
      </mc:AlternateContent>
    </p:spTree>
    <p:extLst>
      <p:ext uri="{BB962C8B-B14F-4D97-AF65-F5344CB8AC3E}">
        <p14:creationId xmlns:p14="http://schemas.microsoft.com/office/powerpoint/2010/main" val="736280204"/>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p:cNvSpPr txBox="1"/>
              <p:nvPr/>
            </p:nvSpPr>
            <p:spPr>
              <a:xfrm>
                <a:off x="81960" y="1470027"/>
                <a:ext cx="3535968" cy="7551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66FF33"/>
                          </a:solidFill>
                          <a:latin typeface="Cambria Math" panose="02040503050406030204" pitchFamily="18" charset="0"/>
                        </a:rPr>
                        <m:t>𝐸</m:t>
                      </m:r>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r>
                            <a:rPr lang="en-US" sz="2400" i="1">
                              <a:solidFill>
                                <a:srgbClr val="00B0F0"/>
                              </a:solidFill>
                              <a:latin typeface="Cambria Math" panose="02040503050406030204" pitchFamily="18" charset="0"/>
                            </a:rPr>
                            <m:t>𝕋</m:t>
                          </m:r>
                        </m:sub>
                        <m:sup/>
                        <m:e>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func>
                          <m:d>
                            <m:dPr>
                              <m:ctrlPr>
                                <a:rPr lang="en-US" sz="2400" i="1">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𝐿</m:t>
                              </m:r>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d>
                          <m:r>
                            <m:rPr>
                              <m:sty m:val="p"/>
                            </m:rPr>
                            <a:rPr lang="en-US" sz="2400">
                              <a:solidFill>
                                <a:schemeClr val="bg1"/>
                              </a:solidFill>
                              <a:latin typeface="Cambria Math" panose="02040503050406030204" pitchFamily="18" charset="0"/>
                            </a:rPr>
                            <m:t>d</m:t>
                          </m:r>
                          <m:r>
                            <a:rPr lang="en-US" sz="2400" b="1" i="1">
                              <a:solidFill>
                                <a:srgbClr val="00B0F0"/>
                              </a:solidFill>
                              <a:latin typeface="Cambria Math" panose="02040503050406030204" pitchFamily="18" charset="0"/>
                            </a:rPr>
                            <m:t>𝑻</m:t>
                          </m:r>
                        </m:e>
                      </m:nary>
                    </m:oMath>
                  </m:oMathPara>
                </a14:m>
                <a:endParaRPr lang="en-US" sz="2400"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81960" y="1470027"/>
                <a:ext cx="3535968" cy="75514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itle 1">
                <a:extLst>
                  <a:ext uri="{FF2B5EF4-FFF2-40B4-BE49-F238E27FC236}">
                    <a16:creationId xmlns:a16="http://schemas.microsoft.com/office/drawing/2014/main" id="{C112A0C7-6C59-4610-AEAF-359BC2788EF3}"/>
                  </a:ext>
                </a:extLst>
              </p:cNvPr>
              <p:cNvSpPr txBox="1">
                <a:spLocks/>
              </p:cNvSpPr>
              <p:nvPr/>
            </p:nvSpPr>
            <p:spPr>
              <a:xfrm>
                <a:off x="0" y="2"/>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Translation</a:t>
                </a:r>
              </a:p>
              <a:p>
                <a:pPr lvl="0" algn="ctr">
                  <a:spcBef>
                    <a:spcPct val="0"/>
                  </a:spcBef>
                  <a:defRPr/>
                </a:pPr>
                <a14:m>
                  <m:oMathPara xmlns:m="http://schemas.openxmlformats.org/officeDocument/2006/math">
                    <m:oMathParaPr>
                      <m:jc m:val="centerGroup"/>
                    </m:oMathParaPr>
                    <m:oMath xmlns:m="http://schemas.openxmlformats.org/officeDocument/2006/math">
                      <m:r>
                        <a:rPr lang="en-US" sz="3600" b="1" i="1">
                          <a:solidFill>
                            <a:srgbClr val="00B0F0"/>
                          </a:solidFill>
                          <a:latin typeface="Cambria Math" panose="02040503050406030204" pitchFamily="18" charset="0"/>
                        </a:rPr>
                        <m:t>𝑻</m:t>
                      </m:r>
                      <m:d>
                        <m:dPr>
                          <m:ctrlPr>
                            <a:rPr lang="en-US" sz="3600" i="1">
                              <a:solidFill>
                                <a:schemeClr val="bg1"/>
                              </a:solidFill>
                              <a:latin typeface="Cambria Math" panose="02040503050406030204" pitchFamily="18" charset="0"/>
                            </a:rPr>
                          </m:ctrlPr>
                        </m:dPr>
                        <m:e>
                          <m:r>
                            <a:rPr lang="en-US" sz="3600" b="1" i="1">
                              <a:solidFill>
                                <a:schemeClr val="bg1"/>
                              </a:solidFill>
                              <a:latin typeface="Cambria Math" panose="02040503050406030204" pitchFamily="18" charset="0"/>
                            </a:rPr>
                            <m:t>𝒙</m:t>
                          </m:r>
                        </m:e>
                      </m:d>
                      <m:r>
                        <a:rPr lang="en-US" sz="3600" b="1" i="1">
                          <a:solidFill>
                            <a:schemeClr val="bg1"/>
                          </a:solidFill>
                          <a:latin typeface="Cambria Math" panose="02040503050406030204" pitchFamily="18" charset="0"/>
                        </a:rPr>
                        <m:t>=</m:t>
                      </m:r>
                      <m:r>
                        <a:rPr lang="en-US" sz="3600" b="1" i="1">
                          <a:solidFill>
                            <a:schemeClr val="bg1"/>
                          </a:solidFill>
                          <a:latin typeface="Cambria Math" panose="02040503050406030204" pitchFamily="18" charset="0"/>
                        </a:rPr>
                        <m:t>𝒙</m:t>
                      </m:r>
                      <m:r>
                        <a:rPr lang="en-US" sz="3600">
                          <a:solidFill>
                            <a:schemeClr val="bg1"/>
                          </a:solidFill>
                          <a:latin typeface="Cambria Math" panose="02040503050406030204" pitchFamily="18" charset="0"/>
                        </a:rPr>
                        <m:t>−</m:t>
                      </m:r>
                      <m:r>
                        <a:rPr lang="en-US" sz="3600" b="1" i="1">
                          <a:solidFill>
                            <a:srgbClr val="00B0F0"/>
                          </a:solidFill>
                          <a:latin typeface="Cambria Math" panose="02040503050406030204" pitchFamily="18" charset="0"/>
                        </a:rPr>
                        <m:t>𝜟</m:t>
                      </m:r>
                    </m:oMath>
                  </m:oMathPara>
                </a14:m>
                <a:endParaRPr lang="en-US" sz="3600" b="1" i="1" spc="150" dirty="0">
                  <a:ln w="11430"/>
                  <a:solidFill>
                    <a:srgbClr val="F8F8F8"/>
                  </a:solidFill>
                </a:endParaRPr>
              </a:p>
            </p:txBody>
          </p:sp>
        </mc:Choice>
        <mc:Fallback xmlns="">
          <p:sp>
            <p:nvSpPr>
              <p:cNvPr id="12" name="Title 1">
                <a:extLst>
                  <a:ext uri="{FF2B5EF4-FFF2-40B4-BE49-F238E27FC236}">
                    <a16:creationId xmlns:a16="http://schemas.microsoft.com/office/drawing/2014/main" id="{C112A0C7-6C59-4610-AEAF-359BC2788EF3}"/>
                  </a:ext>
                </a:extLst>
              </p:cNvPr>
              <p:cNvSpPr txBox="1">
                <a:spLocks noRot="1" noChangeAspect="1" noMove="1" noResize="1" noEditPoints="1" noAdjustHandles="1" noChangeArrowheads="1" noChangeShapeType="1" noTextEdit="1"/>
              </p:cNvSpPr>
              <p:nvPr/>
            </p:nvSpPr>
            <p:spPr>
              <a:xfrm>
                <a:off x="0" y="2"/>
                <a:ext cx="9144000" cy="14700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121D203-2D82-41A5-A325-649029400AD3}"/>
                  </a:ext>
                </a:extLst>
              </p:cNvPr>
              <p:cNvSpPr txBox="1"/>
              <p:nvPr/>
            </p:nvSpPr>
            <p:spPr>
              <a:xfrm>
                <a:off x="81960" y="2814322"/>
                <a:ext cx="3677160" cy="369332"/>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func>
                      <m:r>
                        <a:rPr lang="en-US" sz="2400" i="1">
                          <a:solidFill>
                            <a:schemeClr val="bg1"/>
                          </a:solidFill>
                          <a:latin typeface="Cambria Math" panose="02040503050406030204" pitchFamily="18" charset="0"/>
                        </a:rPr>
                        <m:t>∝</m:t>
                      </m:r>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e>
                              <m:r>
                                <a:rPr lang="en-US" sz="2400" b="1" i="1">
                                  <a:solidFill>
                                    <a:srgbClr val="00B0F0"/>
                                  </a:solidFill>
                                  <a:latin typeface="Cambria Math" panose="02040503050406030204" pitchFamily="18" charset="0"/>
                                </a:rPr>
                                <m:t>𝑻</m:t>
                              </m:r>
                            </m:e>
                          </m:d>
                        </m:e>
                      </m:func>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d>
                        </m:e>
                      </m:func>
                    </m:oMath>
                  </m:oMathPara>
                </a14:m>
                <a:endParaRPr lang="en-US" sz="2400" dirty="0">
                  <a:solidFill>
                    <a:schemeClr val="bg1"/>
                  </a:solidFill>
                </a:endParaRPr>
              </a:p>
            </p:txBody>
          </p:sp>
        </mc:Choice>
        <mc:Fallback xmlns="">
          <p:sp>
            <p:nvSpPr>
              <p:cNvPr id="9" name="TextBox 8">
                <a:extLst>
                  <a:ext uri="{FF2B5EF4-FFF2-40B4-BE49-F238E27FC236}">
                    <a16:creationId xmlns:a16="http://schemas.microsoft.com/office/drawing/2014/main" id="{7121D203-2D82-41A5-A325-649029400AD3}"/>
                  </a:ext>
                </a:extLst>
              </p:cNvPr>
              <p:cNvSpPr txBox="1">
                <a:spLocks noRot="1" noChangeAspect="1" noMove="1" noResize="1" noEditPoints="1" noAdjustHandles="1" noChangeArrowheads="1" noChangeShapeType="1" noTextEdit="1"/>
              </p:cNvSpPr>
              <p:nvPr/>
            </p:nvSpPr>
            <p:spPr>
              <a:xfrm>
                <a:off x="81960" y="2814322"/>
                <a:ext cx="3677160" cy="369332"/>
              </a:xfrm>
              <a:prstGeom prst="rect">
                <a:avLst/>
              </a:prstGeom>
              <a:blipFill>
                <a:blip r:embed="rId5"/>
                <a:stretch>
                  <a:fillRect l="-1490"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B3CFB3C-2909-47E1-A594-279A51651D21}"/>
                  </a:ext>
                </a:extLst>
              </p:cNvPr>
              <p:cNvSpPr txBox="1"/>
              <p:nvPr/>
            </p:nvSpPr>
            <p:spPr>
              <a:xfrm>
                <a:off x="15276" y="3824691"/>
                <a:ext cx="8916735" cy="7551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e>
                              <m:r>
                                <a:rPr lang="en-US" sz="2400" b="1" i="1">
                                  <a:solidFill>
                                    <a:srgbClr val="00B0F0"/>
                                  </a:solidFill>
                                  <a:latin typeface="Cambria Math" panose="02040503050406030204" pitchFamily="18" charset="0"/>
                                </a:rPr>
                                <m:t>𝑻</m:t>
                              </m:r>
                            </m:e>
                          </m:d>
                        </m:e>
                      </m:func>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r>
                            <a:rPr lang="en-US" sz="2400" i="1">
                              <a:solidFill>
                                <a:srgbClr val="66FF33"/>
                              </a:solidFill>
                              <a:latin typeface="Cambria Math" panose="02040503050406030204" pitchFamily="18" charset="0"/>
                            </a:rPr>
                            <m:t>𝐼</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d>
                            <m:dPr>
                              <m:ctrlPr>
                                <a:rPr lang="en-US" sz="2400" i="1">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𝐽</m:t>
                              </m:r>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d>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r>
                            <m:rPr>
                              <m:sty m:val="p"/>
                            </m:rPr>
                            <a:rPr lang="en-US" sz="2400">
                              <a:solidFill>
                                <a:schemeClr val="bg1"/>
                              </a:solidFill>
                              <a:latin typeface="Cambria Math" panose="02040503050406030204" pitchFamily="18" charset="0"/>
                            </a:rPr>
                            <m:t>d</m:t>
                          </m:r>
                          <m:r>
                            <a:rPr lang="en-US" sz="2400" b="1" i="1">
                              <a:solidFill>
                                <a:schemeClr val="bg1"/>
                              </a:solidFill>
                              <a:latin typeface="Cambria Math" panose="02040503050406030204" pitchFamily="18" charset="0"/>
                            </a:rPr>
                            <m:t>𝒙</m:t>
                          </m:r>
                        </m:e>
                      </m:nary>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r>
                            <a:rPr lang="en-US" sz="2400" i="1">
                              <a:solidFill>
                                <a:srgbClr val="66FF33"/>
                              </a:solidFill>
                              <a:latin typeface="Cambria Math" panose="02040503050406030204" pitchFamily="18" charset="0"/>
                            </a:rPr>
                            <m:t>𝐼</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r>
                            <a:rPr lang="en-US" sz="2400" i="1">
                              <a:solidFill>
                                <a:srgbClr val="FF0000"/>
                              </a:solidFill>
                              <a:latin typeface="Cambria Math" panose="02040503050406030204" pitchFamily="18" charset="0"/>
                            </a:rPr>
                            <m:t>𝐽</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r>
                                <a:rPr lang="en-US" sz="2400">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𝜟</m:t>
                              </m:r>
                            </m:e>
                          </m:d>
                          <m:r>
                            <m:rPr>
                              <m:sty m:val="p"/>
                            </m:rPr>
                            <a:rPr lang="en-US" sz="2400">
                              <a:solidFill>
                                <a:schemeClr val="bg1"/>
                              </a:solidFill>
                              <a:latin typeface="Cambria Math" panose="02040503050406030204" pitchFamily="18" charset="0"/>
                            </a:rPr>
                            <m:t>d</m:t>
                          </m:r>
                          <m:r>
                            <a:rPr lang="en-US" sz="2400" b="1" i="1">
                              <a:solidFill>
                                <a:schemeClr val="bg1"/>
                              </a:solidFill>
                              <a:latin typeface="Cambria Math" panose="02040503050406030204" pitchFamily="18" charset="0"/>
                            </a:rPr>
                            <m:t>𝒙</m:t>
                          </m:r>
                        </m:e>
                      </m:nary>
                      <m:r>
                        <a:rPr lang="en-US" sz="2400" b="1" i="1">
                          <a:solidFill>
                            <a:schemeClr val="bg1"/>
                          </a:solidFill>
                          <a:latin typeface="Cambria Math" panose="02040503050406030204" pitchFamily="18" charset="0"/>
                        </a:rPr>
                        <m:t>=</m:t>
                      </m:r>
                      <m:d>
                        <m:dPr>
                          <m:ctrlPr>
                            <a:rPr lang="en-US" sz="2400" b="1"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d>
                      <m:d>
                        <m:dPr>
                          <m:ctrlPr>
                            <a:rPr lang="en-US" sz="2400" b="1"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𝜟</m:t>
                          </m:r>
                        </m:e>
                      </m:d>
                    </m:oMath>
                  </m:oMathPara>
                </a14:m>
                <a:endParaRPr lang="en-US" sz="2400" dirty="0">
                  <a:solidFill>
                    <a:schemeClr val="bg1"/>
                  </a:solidFill>
                </a:endParaRPr>
              </a:p>
            </p:txBody>
          </p:sp>
        </mc:Choice>
        <mc:Fallback xmlns="">
          <p:sp>
            <p:nvSpPr>
              <p:cNvPr id="10" name="TextBox 9">
                <a:extLst>
                  <a:ext uri="{FF2B5EF4-FFF2-40B4-BE49-F238E27FC236}">
                    <a16:creationId xmlns:a16="http://schemas.microsoft.com/office/drawing/2014/main" id="{3B3CFB3C-2909-47E1-A594-279A51651D21}"/>
                  </a:ext>
                </a:extLst>
              </p:cNvPr>
              <p:cNvSpPr txBox="1">
                <a:spLocks noRot="1" noChangeAspect="1" noMove="1" noResize="1" noEditPoints="1" noAdjustHandles="1" noChangeArrowheads="1" noChangeShapeType="1" noTextEdit="1"/>
              </p:cNvSpPr>
              <p:nvPr/>
            </p:nvSpPr>
            <p:spPr>
              <a:xfrm>
                <a:off x="15276" y="3824691"/>
                <a:ext cx="8916735" cy="75514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0">
                    <a:tc>
                      <a:txBody>
                        <a:bodyPr/>
                        <a:lstStyle/>
                        <a:p>
                          <a:pPr defTabSz="346075"/>
                          <a14:m>
                            <m:oMath xmlns:m="http://schemas.openxmlformats.org/officeDocument/2006/math">
                              <m:r>
                                <a:rPr lang="en-US" b="0" i="1" smtClean="0">
                                  <a:solidFill>
                                    <a:srgbClr val="66FF33"/>
                                  </a:solidFill>
                                  <a:latin typeface="Cambria Math" panose="02040503050406030204" pitchFamily="18" charset="0"/>
                                </a:rPr>
                                <m:t>𝐼</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𝐽</m:t>
                              </m:r>
                            </m:oMath>
                          </a14:m>
                          <a:r>
                            <a:rPr lang="en-US" b="0" dirty="0">
                              <a:solidFill>
                                <a:schemeClr val="bg1"/>
                              </a:solidFill>
                            </a:rPr>
                            <a:t>:</a:t>
                          </a:r>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1" i="1" smtClean="0">
                                  <a:solidFill>
                                    <a:srgbClr val="00B0F0"/>
                                  </a:solidFill>
                                  <a:latin typeface="Cambria Math" panose="02040503050406030204" pitchFamily="18" charset="0"/>
                                </a:rPr>
                                <m:t>𝑻</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Choice>
        <mc:Fallback xmlns="">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7"/>
                          <a:stretch>
                            <a:fillRect t="-28889" r="-491176" b="-251111"/>
                          </a:stretch>
                        </a:blip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274320">
                    <a:tc>
                      <a:txBody>
                        <a:bodyPr/>
                        <a:lstStyle/>
                        <a:p>
                          <a:endParaRPr lang="en-US"/>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7"/>
                          <a:stretch>
                            <a:fillRect t="-128889" r="-491176" b="-151111"/>
                          </a:stretch>
                        </a:blip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t="-228889" r="-491176" b="-51111"/>
                          </a:stretch>
                        </a:blip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𝐿</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66FF33"/>
                                  </a:solidFill>
                                  <a:latin typeface="Cambria Math" panose="02040503050406030204" pitchFamily="18" charset="0"/>
                                </a:rPr>
                                <m:t>𝐸</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Choice>
        <mc:Fallback xmlns="">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8"/>
                          <a:stretch>
                            <a:fillRect t="-28889" r="-294444" b="-151111"/>
                          </a:stretch>
                        </a:blip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8"/>
                          <a:stretch>
                            <a:fillRect t="-128889" r="-294444" b="-51111"/>
                          </a:stretch>
                        </a:blip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ext uri="{D42A27DB-BD31-4B8C-83A1-F6EECF244321}">
                    <p14:modId xmlns:p14="http://schemas.microsoft.com/office/powerpoint/2010/main" val="372465575"/>
                  </p:ext>
                </p:extLst>
              </p:nvPr>
            </p:nvGraphicFramePr>
            <p:xfrm>
              <a:off x="7423220" y="6305550"/>
              <a:ext cx="1720780" cy="55245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sz="1800" b="0" i="1" smtClean="0">
                                      <a:solidFill>
                                        <a:srgbClr val="FF0000"/>
                                      </a:solidFill>
                                      <a:latin typeface="Cambria Math" panose="02040503050406030204" pitchFamily="18" charset="0"/>
                                    </a:rPr>
                                  </m:ctrlPr>
                                </m:accPr>
                                <m:e>
                                  <m:r>
                                    <a:rPr lang="en-US" sz="1800" i="1">
                                      <a:solidFill>
                                        <a:srgbClr val="FF0000"/>
                                      </a:solidFill>
                                      <a:latin typeface="Cambria Math" panose="02040503050406030204" pitchFamily="18" charset="0"/>
                                    </a:rPr>
                                    <m:t>𝐽</m:t>
                                  </m:r>
                                </m:e>
                              </m:acc>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14:m>
                            <m:oMathPara xmlns:m="http://schemas.openxmlformats.org/officeDocument/2006/math">
                              <m:oMathParaPr>
                                <m:jc m:val="left"/>
                              </m:oMathParaPr>
                              <m:oMath xmlns:m="http://schemas.openxmlformats.org/officeDocument/2006/math">
                                <m:r>
                                  <a:rPr lang="en-US" sz="1800" i="1" smtClean="0">
                                    <a:solidFill>
                                      <a:srgbClr val="FF0000"/>
                                    </a:solidFill>
                                    <a:latin typeface="Cambria Math" panose="02040503050406030204" pitchFamily="18" charset="0"/>
                                  </a:rPr>
                                  <m:t>𝐽</m:t>
                                </m:r>
                                <m:d>
                                  <m:dPr>
                                    <m:ctrlPr>
                                      <a:rPr lang="en-US" sz="1800" i="1" smtClean="0">
                                        <a:solidFill>
                                          <a:schemeClr val="bg1"/>
                                        </a:solidFill>
                                        <a:latin typeface="Cambria Math" panose="02040503050406030204" pitchFamily="18" charset="0"/>
                                      </a:rPr>
                                    </m:ctrlPr>
                                  </m:dPr>
                                  <m:e>
                                    <m:r>
                                      <a:rPr lang="en-US" sz="1800" b="0" i="0" smtClean="0">
                                        <a:solidFill>
                                          <a:schemeClr val="bg1"/>
                                        </a:solidFill>
                                        <a:latin typeface="Cambria Math" panose="02040503050406030204" pitchFamily="18" charset="0"/>
                                      </a:rPr>
                                      <m:t>−</m:t>
                                    </m:r>
                                    <m:r>
                                      <a:rPr lang="en-US" sz="1800" b="1" i="1">
                                        <a:solidFill>
                                          <a:schemeClr val="bg1"/>
                                        </a:solidFill>
                                        <a:latin typeface="Cambria Math" panose="02040503050406030204" pitchFamily="18" charset="0"/>
                                      </a:rPr>
                                      <m:t>𝒙</m:t>
                                    </m:r>
                                  </m:e>
                                </m:d>
                              </m:oMath>
                            </m:oMathPara>
                          </a14:m>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427306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b="1" i="1" smtClean="0">
                                  <a:solidFill>
                                    <a:srgbClr val="00B0F0"/>
                                  </a:solidFill>
                                  <a:latin typeface="Cambria Math" panose="02040503050406030204" pitchFamily="18" charset="0"/>
                                </a:rPr>
                                <m:t>𝜟</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Shift</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Choice>
        <mc:Fallback xmlns="">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ext uri="{D42A27DB-BD31-4B8C-83A1-F6EECF244321}">
                    <p14:modId xmlns:p14="http://schemas.microsoft.com/office/powerpoint/2010/main" val="372465575"/>
                  </p:ext>
                </p:extLst>
              </p:nvPr>
            </p:nvGraphicFramePr>
            <p:xfrm>
              <a:off x="7423220" y="6305550"/>
              <a:ext cx="1720780" cy="55245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813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t="-26087" r="-298592" b="-147826"/>
                          </a:stretch>
                        </a:blipFill>
                      </a:tcPr>
                    </a:tc>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l="-33491" t="-26087" b="-147826"/>
                          </a:stretch>
                        </a:blipFill>
                      </a:tcPr>
                    </a:tc>
                    <a:extLst>
                      <a:ext uri="{0D108BD9-81ED-4DB2-BD59-A6C34878D82A}">
                        <a16:rowId xmlns:a16="http://schemas.microsoft.com/office/drawing/2014/main" val="2764273060"/>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t="-128889" r="-298592" b="-51111"/>
                          </a:stretch>
                        </a:blipFill>
                      </a:tcPr>
                    </a:tc>
                    <a:tc>
                      <a:txBody>
                        <a:bodyPr/>
                        <a:lstStyle/>
                        <a:p>
                          <a:r>
                            <a:rPr lang="en-US" b="0" dirty="0">
                              <a:solidFill>
                                <a:srgbClr val="FFFF00"/>
                              </a:solidFill>
                            </a:rPr>
                            <a:t>Shift</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Fallback>
      </mc:AlternateContent>
    </p:spTree>
    <p:extLst>
      <p:ext uri="{BB962C8B-B14F-4D97-AF65-F5344CB8AC3E}">
        <p14:creationId xmlns:p14="http://schemas.microsoft.com/office/powerpoint/2010/main" val="447395118"/>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p:cNvSpPr txBox="1"/>
              <p:nvPr/>
            </p:nvSpPr>
            <p:spPr>
              <a:xfrm>
                <a:off x="81960" y="1470027"/>
                <a:ext cx="3535968" cy="7551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en-US" sz="2400" i="1">
                          <a:solidFill>
                            <a:srgbClr val="66FF33"/>
                          </a:solidFill>
                          <a:latin typeface="Cambria Math" panose="02040503050406030204" pitchFamily="18" charset="0"/>
                        </a:rPr>
                        <m:t>𝐸</m:t>
                      </m:r>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r>
                            <a:rPr lang="en-US" sz="2400" i="1">
                              <a:solidFill>
                                <a:srgbClr val="00B0F0"/>
                              </a:solidFill>
                              <a:latin typeface="Cambria Math" panose="02040503050406030204" pitchFamily="18" charset="0"/>
                            </a:rPr>
                            <m:t>𝕋</m:t>
                          </m:r>
                        </m:sub>
                        <m:sup/>
                        <m:e>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func>
                          <m:d>
                            <m:dPr>
                              <m:ctrlPr>
                                <a:rPr lang="en-US" sz="2400" i="1">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𝐿</m:t>
                              </m:r>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d>
                          <m:r>
                            <m:rPr>
                              <m:sty m:val="p"/>
                            </m:rPr>
                            <a:rPr lang="en-US" sz="2400">
                              <a:solidFill>
                                <a:schemeClr val="bg1"/>
                              </a:solidFill>
                              <a:latin typeface="Cambria Math" panose="02040503050406030204" pitchFamily="18" charset="0"/>
                            </a:rPr>
                            <m:t>d</m:t>
                          </m:r>
                          <m:r>
                            <a:rPr lang="en-US" sz="2400" b="1" i="1">
                              <a:solidFill>
                                <a:srgbClr val="00B0F0"/>
                              </a:solidFill>
                              <a:latin typeface="Cambria Math" panose="02040503050406030204" pitchFamily="18" charset="0"/>
                            </a:rPr>
                            <m:t>𝑻</m:t>
                          </m:r>
                        </m:e>
                      </m:nary>
                    </m:oMath>
                  </m:oMathPara>
                </a14:m>
                <a:endParaRPr lang="en-US" sz="2400"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81960" y="1470027"/>
                <a:ext cx="3535968" cy="75514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itle 1">
                <a:extLst>
                  <a:ext uri="{FF2B5EF4-FFF2-40B4-BE49-F238E27FC236}">
                    <a16:creationId xmlns:a16="http://schemas.microsoft.com/office/drawing/2014/main" id="{C112A0C7-6C59-4610-AEAF-359BC2788EF3}"/>
                  </a:ext>
                </a:extLst>
              </p:cNvPr>
              <p:cNvSpPr txBox="1">
                <a:spLocks/>
              </p:cNvSpPr>
              <p:nvPr/>
            </p:nvSpPr>
            <p:spPr>
              <a:xfrm>
                <a:off x="0" y="2"/>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Translation</a:t>
                </a:r>
              </a:p>
              <a:p>
                <a:pPr lvl="0" algn="ctr">
                  <a:spcBef>
                    <a:spcPct val="0"/>
                  </a:spcBef>
                  <a:defRPr/>
                </a:pPr>
                <a14:m>
                  <m:oMathPara xmlns:m="http://schemas.openxmlformats.org/officeDocument/2006/math">
                    <m:oMathParaPr>
                      <m:jc m:val="centerGroup"/>
                    </m:oMathParaPr>
                    <m:oMath xmlns:m="http://schemas.openxmlformats.org/officeDocument/2006/math">
                      <m:r>
                        <a:rPr lang="en-US" sz="3600" b="1" i="1">
                          <a:solidFill>
                            <a:srgbClr val="00B0F0"/>
                          </a:solidFill>
                          <a:latin typeface="Cambria Math" panose="02040503050406030204" pitchFamily="18" charset="0"/>
                        </a:rPr>
                        <m:t>𝑻</m:t>
                      </m:r>
                      <m:d>
                        <m:dPr>
                          <m:ctrlPr>
                            <a:rPr lang="en-US" sz="3600" i="1">
                              <a:solidFill>
                                <a:schemeClr val="bg1"/>
                              </a:solidFill>
                              <a:latin typeface="Cambria Math" panose="02040503050406030204" pitchFamily="18" charset="0"/>
                            </a:rPr>
                          </m:ctrlPr>
                        </m:dPr>
                        <m:e>
                          <m:r>
                            <a:rPr lang="en-US" sz="3600" b="1" i="1">
                              <a:solidFill>
                                <a:schemeClr val="bg1"/>
                              </a:solidFill>
                              <a:latin typeface="Cambria Math" panose="02040503050406030204" pitchFamily="18" charset="0"/>
                            </a:rPr>
                            <m:t>𝒙</m:t>
                          </m:r>
                        </m:e>
                      </m:d>
                      <m:r>
                        <a:rPr lang="en-US" sz="3600" b="1" i="1">
                          <a:solidFill>
                            <a:schemeClr val="bg1"/>
                          </a:solidFill>
                          <a:latin typeface="Cambria Math" panose="02040503050406030204" pitchFamily="18" charset="0"/>
                        </a:rPr>
                        <m:t>=</m:t>
                      </m:r>
                      <m:r>
                        <a:rPr lang="en-US" sz="3600" b="1" i="1">
                          <a:solidFill>
                            <a:schemeClr val="bg1"/>
                          </a:solidFill>
                          <a:latin typeface="Cambria Math" panose="02040503050406030204" pitchFamily="18" charset="0"/>
                        </a:rPr>
                        <m:t>𝒙</m:t>
                      </m:r>
                      <m:r>
                        <a:rPr lang="en-US" sz="3600">
                          <a:solidFill>
                            <a:schemeClr val="bg1"/>
                          </a:solidFill>
                          <a:latin typeface="Cambria Math" panose="02040503050406030204" pitchFamily="18" charset="0"/>
                        </a:rPr>
                        <m:t>−</m:t>
                      </m:r>
                      <m:r>
                        <a:rPr lang="en-US" sz="3600" b="1" i="1">
                          <a:solidFill>
                            <a:srgbClr val="00B0F0"/>
                          </a:solidFill>
                          <a:latin typeface="Cambria Math" panose="02040503050406030204" pitchFamily="18" charset="0"/>
                        </a:rPr>
                        <m:t>𝜟</m:t>
                      </m:r>
                    </m:oMath>
                  </m:oMathPara>
                </a14:m>
                <a:endParaRPr lang="en-US" sz="3600" b="1" i="1" spc="150" dirty="0">
                  <a:ln w="11430"/>
                  <a:solidFill>
                    <a:srgbClr val="F8F8F8"/>
                  </a:solidFill>
                </a:endParaRPr>
              </a:p>
            </p:txBody>
          </p:sp>
        </mc:Choice>
        <mc:Fallback xmlns="">
          <p:sp>
            <p:nvSpPr>
              <p:cNvPr id="12" name="Title 1">
                <a:extLst>
                  <a:ext uri="{FF2B5EF4-FFF2-40B4-BE49-F238E27FC236}">
                    <a16:creationId xmlns:a16="http://schemas.microsoft.com/office/drawing/2014/main" id="{C112A0C7-6C59-4610-AEAF-359BC2788EF3}"/>
                  </a:ext>
                </a:extLst>
              </p:cNvPr>
              <p:cNvSpPr txBox="1">
                <a:spLocks noRot="1" noChangeAspect="1" noMove="1" noResize="1" noEditPoints="1" noAdjustHandles="1" noChangeArrowheads="1" noChangeShapeType="1" noTextEdit="1"/>
              </p:cNvSpPr>
              <p:nvPr/>
            </p:nvSpPr>
            <p:spPr>
              <a:xfrm>
                <a:off x="0" y="2"/>
                <a:ext cx="9144000" cy="14700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121D203-2D82-41A5-A325-649029400AD3}"/>
                  </a:ext>
                </a:extLst>
              </p:cNvPr>
              <p:cNvSpPr txBox="1"/>
              <p:nvPr/>
            </p:nvSpPr>
            <p:spPr>
              <a:xfrm>
                <a:off x="66890" y="2810118"/>
                <a:ext cx="5319533" cy="374398"/>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d>
                        </m:e>
                      </m:func>
                      <m:r>
                        <a:rPr lang="en-US" sz="2400" i="1">
                          <a:solidFill>
                            <a:schemeClr val="bg1"/>
                          </a:solidFill>
                          <a:latin typeface="Cambria Math" panose="02040503050406030204" pitchFamily="18" charset="0"/>
                        </a:rPr>
                        <m:t>∝</m:t>
                      </m:r>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e>
                              <m:r>
                                <a:rPr lang="en-US" sz="2400" b="1" i="1">
                                  <a:solidFill>
                                    <a:srgbClr val="00B0F0"/>
                                  </a:solidFill>
                                  <a:latin typeface="Cambria Math" panose="02040503050406030204" pitchFamily="18" charset="0"/>
                                </a:rPr>
                                <m:t>𝑻</m:t>
                              </m:r>
                            </m:e>
                          </m:d>
                        </m:e>
                      </m:func>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𝑻</m:t>
                              </m:r>
                            </m:e>
                          </m:d>
                        </m:e>
                      </m:func>
                      <m:r>
                        <a:rPr lang="en-US" sz="2400" i="1">
                          <a:solidFill>
                            <a:schemeClr val="bg1"/>
                          </a:solidFill>
                          <a:latin typeface="Cambria Math" panose="02040503050406030204" pitchFamily="18" charset="0"/>
                        </a:rPr>
                        <m:t>∝</m:t>
                      </m:r>
                      <m:d>
                        <m:dPr>
                          <m:ctrlPr>
                            <a:rPr lang="en-US" sz="2400" b="1"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d>
                      <m:d>
                        <m:dPr>
                          <m:ctrlPr>
                            <a:rPr lang="en-US" sz="2400" b="1"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𝜟</m:t>
                          </m:r>
                        </m:e>
                      </m:d>
                    </m:oMath>
                  </m:oMathPara>
                </a14:m>
                <a:endParaRPr lang="en-US" sz="2400" dirty="0">
                  <a:solidFill>
                    <a:schemeClr val="bg1"/>
                  </a:solidFill>
                </a:endParaRPr>
              </a:p>
            </p:txBody>
          </p:sp>
        </mc:Choice>
        <mc:Fallback xmlns="">
          <p:sp>
            <p:nvSpPr>
              <p:cNvPr id="9" name="TextBox 8">
                <a:extLst>
                  <a:ext uri="{FF2B5EF4-FFF2-40B4-BE49-F238E27FC236}">
                    <a16:creationId xmlns:a16="http://schemas.microsoft.com/office/drawing/2014/main" id="{7121D203-2D82-41A5-A325-649029400AD3}"/>
                  </a:ext>
                </a:extLst>
              </p:cNvPr>
              <p:cNvSpPr txBox="1">
                <a:spLocks noRot="1" noChangeAspect="1" noMove="1" noResize="1" noEditPoints="1" noAdjustHandles="1" noChangeArrowheads="1" noChangeShapeType="1" noTextEdit="1"/>
              </p:cNvSpPr>
              <p:nvPr/>
            </p:nvSpPr>
            <p:spPr>
              <a:xfrm>
                <a:off x="66890" y="2810118"/>
                <a:ext cx="5319533" cy="374398"/>
              </a:xfrm>
              <a:prstGeom prst="rect">
                <a:avLst/>
              </a:prstGeom>
              <a:blipFill>
                <a:blip r:embed="rId5"/>
                <a:stretch>
                  <a:fillRect l="-916" t="-24590" b="-29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B3CFB3C-2909-47E1-A594-279A51651D21}"/>
                  </a:ext>
                </a:extLst>
              </p:cNvPr>
              <p:cNvSpPr txBox="1"/>
              <p:nvPr/>
            </p:nvSpPr>
            <p:spPr>
              <a:xfrm>
                <a:off x="15276" y="3824691"/>
                <a:ext cx="8916735" cy="755143"/>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ctrlPr>
                                <a:rPr lang="en-US" sz="2400"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i="1">
                                  <a:solidFill>
                                    <a:schemeClr val="bg1"/>
                                  </a:solidFill>
                                  <a:latin typeface="Cambria Math" panose="02040503050406030204" pitchFamily="18" charset="0"/>
                                </a:rPr>
                                <m:t>,</m:t>
                              </m:r>
                              <m:r>
                                <a:rPr lang="en-US" sz="2400" i="1">
                                  <a:solidFill>
                                    <a:srgbClr val="FF0000"/>
                                  </a:solidFill>
                                  <a:latin typeface="Cambria Math" panose="02040503050406030204" pitchFamily="18" charset="0"/>
                                </a:rPr>
                                <m:t>𝐽</m:t>
                              </m:r>
                            </m:e>
                            <m:e>
                              <m:r>
                                <a:rPr lang="en-US" sz="2400" b="1" i="1">
                                  <a:solidFill>
                                    <a:srgbClr val="00B0F0"/>
                                  </a:solidFill>
                                  <a:latin typeface="Cambria Math" panose="02040503050406030204" pitchFamily="18" charset="0"/>
                                </a:rPr>
                                <m:t>𝑻</m:t>
                              </m:r>
                            </m:e>
                          </m:d>
                        </m:e>
                      </m:func>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r>
                            <a:rPr lang="en-US" sz="2400" i="1">
                              <a:solidFill>
                                <a:srgbClr val="66FF33"/>
                              </a:solidFill>
                              <a:latin typeface="Cambria Math" panose="02040503050406030204" pitchFamily="18" charset="0"/>
                            </a:rPr>
                            <m:t>𝐼</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d>
                            <m:dPr>
                              <m:ctrlPr>
                                <a:rPr lang="en-US" sz="2400" i="1">
                                  <a:solidFill>
                                    <a:schemeClr val="bg1"/>
                                  </a:solidFill>
                                  <a:latin typeface="Cambria Math" panose="02040503050406030204" pitchFamily="18" charset="0"/>
                                </a:rPr>
                              </m:ctrlPr>
                            </m:dPr>
                            <m:e>
                              <m:r>
                                <a:rPr lang="en-US" sz="2400" i="1">
                                  <a:solidFill>
                                    <a:srgbClr val="FF0000"/>
                                  </a:solidFill>
                                  <a:latin typeface="Cambria Math" panose="02040503050406030204" pitchFamily="18" charset="0"/>
                                </a:rPr>
                                <m:t>𝐽</m:t>
                              </m:r>
                              <m:r>
                                <a:rPr lang="en-US" sz="2400" i="1">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𝑻</m:t>
                              </m:r>
                            </m:e>
                          </m:d>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r>
                            <m:rPr>
                              <m:sty m:val="p"/>
                            </m:rPr>
                            <a:rPr lang="en-US" sz="2400">
                              <a:solidFill>
                                <a:schemeClr val="bg1"/>
                              </a:solidFill>
                              <a:latin typeface="Cambria Math" panose="02040503050406030204" pitchFamily="18" charset="0"/>
                            </a:rPr>
                            <m:t>d</m:t>
                          </m:r>
                          <m:r>
                            <a:rPr lang="en-US" sz="2400" b="1" i="1">
                              <a:solidFill>
                                <a:schemeClr val="bg1"/>
                              </a:solidFill>
                              <a:latin typeface="Cambria Math" panose="02040503050406030204" pitchFamily="18" charset="0"/>
                            </a:rPr>
                            <m:t>𝒙</m:t>
                          </m:r>
                        </m:e>
                      </m:nary>
                      <m:r>
                        <a:rPr lang="en-US" sz="2400" i="1">
                          <a:solidFill>
                            <a:schemeClr val="bg1"/>
                          </a:solidFill>
                          <a:latin typeface="Cambria Math" panose="02040503050406030204" pitchFamily="18" charset="0"/>
                        </a:rPr>
                        <m:t>=</m:t>
                      </m:r>
                      <m:nary>
                        <m:naryPr>
                          <m:supHide m:val="on"/>
                          <m:ctrlPr>
                            <a:rPr lang="en-US" sz="2400" i="1">
                              <a:solidFill>
                                <a:schemeClr val="bg1"/>
                              </a:solidFill>
                              <a:latin typeface="Cambria Math" panose="02040503050406030204" pitchFamily="18" charset="0"/>
                            </a:rPr>
                          </m:ctrlPr>
                        </m:naryPr>
                        <m:sub>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ℝ</m:t>
                              </m:r>
                            </m:e>
                            <m:sup>
                              <m:r>
                                <a:rPr lang="en-US" sz="2400" i="1">
                                  <a:solidFill>
                                    <a:schemeClr val="bg1"/>
                                  </a:solidFill>
                                  <a:latin typeface="Cambria Math" panose="02040503050406030204" pitchFamily="18" charset="0"/>
                                </a:rPr>
                                <m:t>𝑑</m:t>
                              </m:r>
                            </m:sup>
                          </m:sSup>
                        </m:sub>
                        <m:sup/>
                        <m:e>
                          <m:r>
                            <a:rPr lang="en-US" sz="2400" i="1">
                              <a:solidFill>
                                <a:srgbClr val="66FF33"/>
                              </a:solidFill>
                              <a:latin typeface="Cambria Math" panose="02040503050406030204" pitchFamily="18" charset="0"/>
                            </a:rPr>
                            <m:t>𝐼</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e>
                          </m:d>
                          <m:r>
                            <a:rPr lang="en-US" sz="2400" i="1">
                              <a:solidFill>
                                <a:srgbClr val="FF0000"/>
                              </a:solidFill>
                              <a:latin typeface="Cambria Math" panose="02040503050406030204" pitchFamily="18" charset="0"/>
                            </a:rPr>
                            <m:t>𝐽</m:t>
                          </m:r>
                          <m:d>
                            <m:dPr>
                              <m:ctrlPr>
                                <a:rPr lang="en-US" sz="2400" i="1">
                                  <a:solidFill>
                                    <a:schemeClr val="bg1"/>
                                  </a:solidFill>
                                  <a:latin typeface="Cambria Math" panose="02040503050406030204" pitchFamily="18" charset="0"/>
                                </a:rPr>
                              </m:ctrlPr>
                            </m:dPr>
                            <m:e>
                              <m:r>
                                <a:rPr lang="en-US" sz="2400" b="1" i="1">
                                  <a:solidFill>
                                    <a:schemeClr val="bg1"/>
                                  </a:solidFill>
                                  <a:latin typeface="Cambria Math" panose="02040503050406030204" pitchFamily="18" charset="0"/>
                                </a:rPr>
                                <m:t>𝒙</m:t>
                              </m:r>
                              <m:r>
                                <a:rPr lang="en-US" sz="2400">
                                  <a:solidFill>
                                    <a:schemeClr val="bg1"/>
                                  </a:solidFill>
                                  <a:latin typeface="Cambria Math" panose="02040503050406030204" pitchFamily="18" charset="0"/>
                                </a:rPr>
                                <m:t>−</m:t>
                              </m:r>
                              <m:r>
                                <a:rPr lang="en-US" sz="2400" b="1" i="1">
                                  <a:solidFill>
                                    <a:srgbClr val="00B0F0"/>
                                  </a:solidFill>
                                  <a:latin typeface="Cambria Math" panose="02040503050406030204" pitchFamily="18" charset="0"/>
                                </a:rPr>
                                <m:t>𝜟</m:t>
                              </m:r>
                            </m:e>
                          </m:d>
                          <m:r>
                            <m:rPr>
                              <m:sty m:val="p"/>
                            </m:rPr>
                            <a:rPr lang="en-US" sz="2400">
                              <a:solidFill>
                                <a:schemeClr val="bg1"/>
                              </a:solidFill>
                              <a:latin typeface="Cambria Math" panose="02040503050406030204" pitchFamily="18" charset="0"/>
                            </a:rPr>
                            <m:t>d</m:t>
                          </m:r>
                          <m:r>
                            <a:rPr lang="en-US" sz="2400" b="1" i="1">
                              <a:solidFill>
                                <a:schemeClr val="bg1"/>
                              </a:solidFill>
                              <a:latin typeface="Cambria Math" panose="02040503050406030204" pitchFamily="18" charset="0"/>
                            </a:rPr>
                            <m:t>𝒙</m:t>
                          </m:r>
                        </m:e>
                      </m:nary>
                      <m:r>
                        <a:rPr lang="en-US" sz="2400" b="1" i="1">
                          <a:solidFill>
                            <a:schemeClr val="bg1"/>
                          </a:solidFill>
                          <a:latin typeface="Cambria Math" panose="02040503050406030204" pitchFamily="18" charset="0"/>
                        </a:rPr>
                        <m:t>=</m:t>
                      </m:r>
                      <m:d>
                        <m:dPr>
                          <m:ctrlPr>
                            <a:rPr lang="en-US" sz="2400" b="1" i="1">
                              <a:solidFill>
                                <a:schemeClr val="bg1"/>
                              </a:solidFill>
                              <a:latin typeface="Cambria Math" panose="02040503050406030204" pitchFamily="18" charset="0"/>
                            </a:rPr>
                          </m:ctrlPr>
                        </m:dPr>
                        <m:e>
                          <m:r>
                            <a:rPr lang="en-US" sz="2400" i="1">
                              <a:solidFill>
                                <a:srgbClr val="66FF33"/>
                              </a:solidFill>
                              <a:latin typeface="Cambria Math" panose="02040503050406030204" pitchFamily="18" charset="0"/>
                            </a:rPr>
                            <m:t>𝐼</m:t>
                          </m:r>
                          <m:r>
                            <a:rPr lang="en-US" sz="2400" b="1" i="1">
                              <a:solidFill>
                                <a:schemeClr val="bg1"/>
                              </a:solidFill>
                              <a:latin typeface="Cambria Math" panose="02040503050406030204" pitchFamily="18" charset="0"/>
                              <a:ea typeface="Cambria Math" panose="02040503050406030204" pitchFamily="18" charset="0"/>
                            </a:rPr>
                            <m:t>∗</m:t>
                          </m:r>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𝐽</m:t>
                              </m:r>
                            </m:e>
                          </m:acc>
                        </m:e>
                      </m:d>
                      <m:d>
                        <m:dPr>
                          <m:ctrlPr>
                            <a:rPr lang="en-US" sz="2400" b="1" i="1">
                              <a:solidFill>
                                <a:schemeClr val="bg1"/>
                              </a:solidFill>
                              <a:latin typeface="Cambria Math" panose="02040503050406030204" pitchFamily="18" charset="0"/>
                            </a:rPr>
                          </m:ctrlPr>
                        </m:dPr>
                        <m:e>
                          <m:r>
                            <a:rPr lang="en-US" sz="2400" b="1" i="1">
                              <a:solidFill>
                                <a:srgbClr val="00B0F0"/>
                              </a:solidFill>
                              <a:latin typeface="Cambria Math" panose="02040503050406030204" pitchFamily="18" charset="0"/>
                            </a:rPr>
                            <m:t>𝜟</m:t>
                          </m:r>
                        </m:e>
                      </m:d>
                    </m:oMath>
                  </m:oMathPara>
                </a14:m>
                <a:endParaRPr lang="en-US" sz="2400" dirty="0">
                  <a:solidFill>
                    <a:schemeClr val="bg1"/>
                  </a:solidFill>
                </a:endParaRPr>
              </a:p>
            </p:txBody>
          </p:sp>
        </mc:Choice>
        <mc:Fallback xmlns="">
          <p:sp>
            <p:nvSpPr>
              <p:cNvPr id="10" name="TextBox 9">
                <a:extLst>
                  <a:ext uri="{FF2B5EF4-FFF2-40B4-BE49-F238E27FC236}">
                    <a16:creationId xmlns:a16="http://schemas.microsoft.com/office/drawing/2014/main" id="{3B3CFB3C-2909-47E1-A594-279A51651D21}"/>
                  </a:ext>
                </a:extLst>
              </p:cNvPr>
              <p:cNvSpPr txBox="1">
                <a:spLocks noRot="1" noChangeAspect="1" noMove="1" noResize="1" noEditPoints="1" noAdjustHandles="1" noChangeArrowheads="1" noChangeShapeType="1" noTextEdit="1"/>
              </p:cNvSpPr>
              <p:nvPr/>
            </p:nvSpPr>
            <p:spPr>
              <a:xfrm>
                <a:off x="15276" y="3824691"/>
                <a:ext cx="8916735" cy="75514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0">
                    <a:tc>
                      <a:txBody>
                        <a:bodyPr/>
                        <a:lstStyle/>
                        <a:p>
                          <a:pPr defTabSz="346075"/>
                          <a14:m>
                            <m:oMath xmlns:m="http://schemas.openxmlformats.org/officeDocument/2006/math">
                              <m:r>
                                <a:rPr lang="en-US" b="0" i="1" smtClean="0">
                                  <a:solidFill>
                                    <a:srgbClr val="66FF33"/>
                                  </a:solidFill>
                                  <a:latin typeface="Cambria Math" panose="02040503050406030204" pitchFamily="18" charset="0"/>
                                </a:rPr>
                                <m:t>𝐼</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𝐽</m:t>
                              </m:r>
                            </m:oMath>
                          </a14:m>
                          <a:r>
                            <a:rPr lang="en-US" b="0" dirty="0">
                              <a:solidFill>
                                <a:schemeClr val="bg1"/>
                              </a:solidFill>
                            </a:rPr>
                            <a:t>:</a:t>
                          </a:r>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1" i="1" smtClean="0">
                                  <a:solidFill>
                                    <a:srgbClr val="00B0F0"/>
                                  </a:solidFill>
                                  <a:latin typeface="Cambria Math" panose="02040503050406030204" pitchFamily="18" charset="0"/>
                                </a:rPr>
                                <m:t>𝑻</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Choice>
        <mc:Fallback xmlns="">
          <p:graphicFrame>
            <p:nvGraphicFramePr>
              <p:cNvPr id="7" name="Table 6">
                <a:extLst>
                  <a:ext uri="{FF2B5EF4-FFF2-40B4-BE49-F238E27FC236}">
                    <a16:creationId xmlns:a16="http://schemas.microsoft.com/office/drawing/2014/main" id="{E3506B35-3FF3-4CCB-966B-E4841DD4764D}"/>
                  </a:ext>
                </a:extLst>
              </p:cNvPr>
              <p:cNvGraphicFramePr>
                <a:graphicFrameLocks noGrp="1"/>
              </p:cNvGraphicFramePr>
              <p:nvPr>
                <p:extLst/>
              </p:nvPr>
            </p:nvGraphicFramePr>
            <p:xfrm>
              <a:off x="0" y="6035040"/>
              <a:ext cx="2446774" cy="822960"/>
            </p:xfrm>
            <a:graphic>
              <a:graphicData uri="http://schemas.openxmlformats.org/drawingml/2006/table">
                <a:tbl>
                  <a:tblPr firstRow="1" bandRow="1">
                    <a:tableStyleId>{5C22544A-7EE6-4342-B048-85BDC9FD1C3A}</a:tableStyleId>
                  </a:tblPr>
                  <a:tblGrid>
                    <a:gridCol w="411982">
                      <a:extLst>
                        <a:ext uri="{9D8B030D-6E8A-4147-A177-3AD203B41FA5}">
                          <a16:colId xmlns:a16="http://schemas.microsoft.com/office/drawing/2014/main" val="1067801014"/>
                        </a:ext>
                      </a:extLst>
                    </a:gridCol>
                    <a:gridCol w="2034792">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7"/>
                          <a:stretch>
                            <a:fillRect t="-28889" r="-491176" b="-251111"/>
                          </a:stretch>
                        </a:blipFill>
                      </a:tcPr>
                    </a:tc>
                    <a:tc>
                      <a:txBody>
                        <a:bodyPr/>
                        <a:lstStyle/>
                        <a:p>
                          <a:r>
                            <a:rPr lang="en-US" b="0" dirty="0">
                              <a:solidFill>
                                <a:srgbClr val="FFFF00"/>
                              </a:solidFill>
                            </a:rPr>
                            <a:t>Image</a:t>
                          </a:r>
                          <a:endParaRPr lang="en-US" b="0" dirty="0"/>
                        </a:p>
                      </a:txBody>
                      <a:tcPr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0450163"/>
                      </a:ext>
                    </a:extLst>
                  </a:tr>
                  <a:tr h="274320">
                    <a:tc>
                      <a:txBody>
                        <a:bodyPr/>
                        <a:lstStyle/>
                        <a:p>
                          <a:endParaRPr lang="en-US"/>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7"/>
                          <a:stretch>
                            <a:fillRect t="-128889" r="-491176" b="-151111"/>
                          </a:stretch>
                        </a:blipFill>
                      </a:tcPr>
                    </a:tc>
                    <a:tc>
                      <a:txBody>
                        <a:bodyPr/>
                        <a:lstStyle/>
                        <a:p>
                          <a:r>
                            <a:rPr lang="en-US" b="0" dirty="0">
                              <a:solidFill>
                                <a:srgbClr val="FFFF00"/>
                              </a:solidFill>
                            </a:rPr>
                            <a:t>Atlas image</a:t>
                          </a:r>
                          <a:endParaRPr lang="en-US" b="0" dirty="0"/>
                        </a:p>
                      </a:txBody>
                      <a:tcPr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6921916"/>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7"/>
                          <a:stretch>
                            <a:fillRect t="-228889" r="-491176" b="-51111"/>
                          </a:stretch>
                        </a:blipFill>
                      </a:tcPr>
                    </a:tc>
                    <a:tc>
                      <a:txBody>
                        <a:bodyPr/>
                        <a:lstStyle/>
                        <a:p>
                          <a:r>
                            <a:rPr lang="en-US" b="0" dirty="0">
                              <a:solidFill>
                                <a:srgbClr val="FFFF00"/>
                              </a:solidFill>
                            </a:rPr>
                            <a:t>Transformation</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0190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FF0000"/>
                                  </a:solidFill>
                                  <a:latin typeface="Cambria Math" panose="02040503050406030204" pitchFamily="18" charset="0"/>
                                </a:rPr>
                                <m:t>𝐿</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66FF33"/>
                                  </a:solidFill>
                                  <a:latin typeface="Cambria Math" panose="02040503050406030204" pitchFamily="18" charset="0"/>
                                </a:rPr>
                                <m:t>𝐸</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Choice>
        <mc:Fallback xmlns="">
          <p:graphicFrame>
            <p:nvGraphicFramePr>
              <p:cNvPr id="13" name="Table 12">
                <a:extLst>
                  <a:ext uri="{FF2B5EF4-FFF2-40B4-BE49-F238E27FC236}">
                    <a16:creationId xmlns:a16="http://schemas.microsoft.com/office/drawing/2014/main" id="{02FA59F2-AEA9-43B8-B121-90D34371DA63}"/>
                  </a:ext>
                </a:extLst>
              </p:cNvPr>
              <p:cNvGraphicFramePr>
                <a:graphicFrameLocks noGrp="1"/>
              </p:cNvGraphicFramePr>
              <p:nvPr>
                <p:extLst/>
              </p:nvPr>
            </p:nvGraphicFramePr>
            <p:xfrm>
              <a:off x="3711610" y="6309360"/>
              <a:ext cx="1720780" cy="54864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8"/>
                          <a:stretch>
                            <a:fillRect t="-28889" r="-294444" b="-151111"/>
                          </a:stretch>
                        </a:blipFill>
                      </a:tcPr>
                    </a:tc>
                    <a:tc>
                      <a:txBody>
                        <a:bodyPr/>
                        <a:lstStyle/>
                        <a:p>
                          <a:r>
                            <a:rPr lang="en-US" b="0" dirty="0">
                              <a:solidFill>
                                <a:srgbClr val="FFFF00"/>
                              </a:solidFill>
                            </a:rPr>
                            <a:t>Atlas label</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056992"/>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8"/>
                          <a:stretch>
                            <a:fillRect t="-128889" r="-294444" b="-51111"/>
                          </a:stretch>
                        </a:blipFill>
                      </a:tcPr>
                    </a:tc>
                    <a:tc>
                      <a:txBody>
                        <a:bodyPr/>
                        <a:lstStyle/>
                        <a:p>
                          <a:r>
                            <a:rPr lang="en-US" b="0" dirty="0">
                              <a:solidFill>
                                <a:srgbClr val="FFFF00"/>
                              </a:solidFill>
                            </a:rPr>
                            <a:t>ELV</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977355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nvPr>
            </p:nvGraphicFramePr>
            <p:xfrm>
              <a:off x="7423220" y="6305550"/>
              <a:ext cx="1720780" cy="55245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sz="1800" b="0" i="1" smtClean="0">
                                      <a:solidFill>
                                        <a:srgbClr val="FF0000"/>
                                      </a:solidFill>
                                      <a:latin typeface="Cambria Math" panose="02040503050406030204" pitchFamily="18" charset="0"/>
                                    </a:rPr>
                                  </m:ctrlPr>
                                </m:accPr>
                                <m:e>
                                  <m:r>
                                    <a:rPr lang="en-US" sz="1800" i="1">
                                      <a:solidFill>
                                        <a:srgbClr val="FF0000"/>
                                      </a:solidFill>
                                      <a:latin typeface="Cambria Math" panose="02040503050406030204" pitchFamily="18" charset="0"/>
                                    </a:rPr>
                                    <m:t>𝐽</m:t>
                                  </m:r>
                                </m:e>
                              </m:acc>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14:m>
                            <m:oMathPara xmlns:m="http://schemas.openxmlformats.org/officeDocument/2006/math">
                              <m:oMathParaPr>
                                <m:jc m:val="left"/>
                              </m:oMathParaPr>
                              <m:oMath xmlns:m="http://schemas.openxmlformats.org/officeDocument/2006/math">
                                <m:r>
                                  <a:rPr lang="en-US" sz="1800" i="1" smtClean="0">
                                    <a:solidFill>
                                      <a:srgbClr val="FF0000"/>
                                    </a:solidFill>
                                    <a:latin typeface="Cambria Math" panose="02040503050406030204" pitchFamily="18" charset="0"/>
                                  </a:rPr>
                                  <m:t>𝐽</m:t>
                                </m:r>
                                <m:d>
                                  <m:dPr>
                                    <m:ctrlPr>
                                      <a:rPr lang="en-US" sz="1800" i="1" smtClean="0">
                                        <a:solidFill>
                                          <a:schemeClr val="bg1"/>
                                        </a:solidFill>
                                        <a:latin typeface="Cambria Math" panose="02040503050406030204" pitchFamily="18" charset="0"/>
                                      </a:rPr>
                                    </m:ctrlPr>
                                  </m:dPr>
                                  <m:e>
                                    <m:r>
                                      <a:rPr lang="en-US" sz="1800" b="0" i="0" smtClean="0">
                                        <a:solidFill>
                                          <a:schemeClr val="bg1"/>
                                        </a:solidFill>
                                        <a:latin typeface="Cambria Math" panose="02040503050406030204" pitchFamily="18" charset="0"/>
                                      </a:rPr>
                                      <m:t>−</m:t>
                                    </m:r>
                                    <m:r>
                                      <a:rPr lang="en-US" sz="1800" b="1" i="1">
                                        <a:solidFill>
                                          <a:schemeClr val="bg1"/>
                                        </a:solidFill>
                                        <a:latin typeface="Cambria Math" panose="02040503050406030204" pitchFamily="18" charset="0"/>
                                      </a:rPr>
                                      <m:t>𝒙</m:t>
                                    </m:r>
                                  </m:e>
                                </m:d>
                              </m:oMath>
                            </m:oMathPara>
                          </a14:m>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427306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b="1" i="1" smtClean="0">
                                  <a:solidFill>
                                    <a:srgbClr val="00B0F0"/>
                                  </a:solidFill>
                                  <a:latin typeface="Cambria Math" panose="02040503050406030204" pitchFamily="18" charset="0"/>
                                </a:rPr>
                                <m:t>𝜟</m:t>
                              </m:r>
                            </m:oMath>
                          </a14:m>
                          <a:r>
                            <a:rPr lang="en-US" b="0" dirty="0">
                              <a:solidFill>
                                <a:schemeClr val="bg1"/>
                              </a:solidFill>
                            </a:rPr>
                            <a:t>:</a:t>
                          </a:r>
                          <a:endParaRPr lang="en-US" b="0" dirty="0">
                            <a:solidFill>
                              <a:srgbClr val="FFFF00"/>
                            </a:solidFill>
                          </a:endParaRPr>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rgbClr val="FFFF00"/>
                              </a:solidFill>
                            </a:rPr>
                            <a:t>Shift</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Choice>
        <mc:Fallback xmlns="">
          <p:graphicFrame>
            <p:nvGraphicFramePr>
              <p:cNvPr id="14" name="Table 13">
                <a:extLst>
                  <a:ext uri="{FF2B5EF4-FFF2-40B4-BE49-F238E27FC236}">
                    <a16:creationId xmlns:a16="http://schemas.microsoft.com/office/drawing/2014/main" id="{CAF18C26-D277-47C1-8D31-09718A84F255}"/>
                  </a:ext>
                </a:extLst>
              </p:cNvPr>
              <p:cNvGraphicFramePr>
                <a:graphicFrameLocks noGrp="1"/>
              </p:cNvGraphicFramePr>
              <p:nvPr>
                <p:extLst/>
              </p:nvPr>
            </p:nvGraphicFramePr>
            <p:xfrm>
              <a:off x="7423220" y="6305550"/>
              <a:ext cx="1720780" cy="552450"/>
            </p:xfrm>
            <a:graphic>
              <a:graphicData uri="http://schemas.openxmlformats.org/drawingml/2006/table">
                <a:tbl>
                  <a:tblPr firstRow="1" bandRow="1">
                    <a:tableStyleId>{5C22544A-7EE6-4342-B048-85BDC9FD1C3A}</a:tableStyleId>
                  </a:tblPr>
                  <a:tblGrid>
                    <a:gridCol w="434591">
                      <a:extLst>
                        <a:ext uri="{9D8B030D-6E8A-4147-A177-3AD203B41FA5}">
                          <a16:colId xmlns:a16="http://schemas.microsoft.com/office/drawing/2014/main" val="1067801014"/>
                        </a:ext>
                      </a:extLst>
                    </a:gridCol>
                    <a:gridCol w="1286189">
                      <a:extLst>
                        <a:ext uri="{9D8B030D-6E8A-4147-A177-3AD203B41FA5}">
                          <a16:colId xmlns:a16="http://schemas.microsoft.com/office/drawing/2014/main" val="4285197207"/>
                        </a:ext>
                      </a:extLst>
                    </a:gridCol>
                  </a:tblGrid>
                  <a:tr h="27813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t="-26087" r="-298592" b="-147826"/>
                          </a:stretch>
                        </a:blipFill>
                      </a:tcPr>
                    </a:tc>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l="-33491" t="-26087" b="-147826"/>
                          </a:stretch>
                        </a:blipFill>
                      </a:tcPr>
                    </a:tc>
                    <a:extLst>
                      <a:ext uri="{0D108BD9-81ED-4DB2-BD59-A6C34878D82A}">
                        <a16:rowId xmlns:a16="http://schemas.microsoft.com/office/drawing/2014/main" val="2764273060"/>
                      </a:ext>
                    </a:extLst>
                  </a:tr>
                  <a:tr h="274320">
                    <a:tc>
                      <a:txBody>
                        <a:bodyPr/>
                        <a:lstStyle/>
                        <a:p>
                          <a:endParaRPr lang="en-US"/>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9"/>
                          <a:stretch>
                            <a:fillRect t="-128889" r="-298592" b="-51111"/>
                          </a:stretch>
                        </a:blipFill>
                      </a:tcPr>
                    </a:tc>
                    <a:tc>
                      <a:txBody>
                        <a:bodyPr/>
                        <a:lstStyle/>
                        <a:p>
                          <a:r>
                            <a:rPr lang="en-US" b="0" dirty="0">
                              <a:solidFill>
                                <a:srgbClr val="FFFF00"/>
                              </a:solidFill>
                            </a:rPr>
                            <a:t>Shift</a:t>
                          </a:r>
                          <a:endParaRPr lang="en-US" b="0" dirty="0"/>
                        </a:p>
                      </a:txBody>
                      <a:tcPr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4288369"/>
                      </a:ext>
                    </a:extLst>
                  </a:tr>
                </a:tbl>
              </a:graphicData>
            </a:graphic>
          </p:graphicFrame>
        </mc:Fallback>
      </mc:AlternateContent>
      <p:cxnSp>
        <p:nvCxnSpPr>
          <p:cNvPr id="11" name="Connector: Curved 10">
            <a:extLst>
              <a:ext uri="{FF2B5EF4-FFF2-40B4-BE49-F238E27FC236}">
                <a16:creationId xmlns:a16="http://schemas.microsoft.com/office/drawing/2014/main" id="{E41F2D9D-E037-4401-9804-3CCF66474E18}"/>
              </a:ext>
            </a:extLst>
          </p:cNvPr>
          <p:cNvCxnSpPr>
            <a:cxnSpLocks/>
          </p:cNvCxnSpPr>
          <p:nvPr/>
        </p:nvCxnSpPr>
        <p:spPr>
          <a:xfrm rot="5400000">
            <a:off x="1375331" y="2811428"/>
            <a:ext cx="777240" cy="1582370"/>
          </a:xfrm>
          <a:prstGeom prst="curvedConnector3">
            <a:avLst>
              <a:gd name="adj1" fmla="val 50000"/>
            </a:avLst>
          </a:prstGeom>
          <a:ln>
            <a:solidFill>
              <a:srgbClr val="E71FE7"/>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639585"/>
      </p:ext>
    </p:extLst>
  </p:cSld>
  <p:clrMapOvr>
    <a:masterClrMapping/>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13226</TotalTime>
  <Words>5337</Words>
  <Application>Microsoft Office PowerPoint</Application>
  <PresentationFormat>On-screen Show (4:3)</PresentationFormat>
  <Paragraphs>389</Paragraphs>
  <Slides>24</Slides>
  <Notes>24</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Cambria Math</vt:lpstr>
      <vt:lpstr>Office Theme</vt:lpstr>
      <vt:lpstr>Expected Label Value Computation for Atlas-Based Image Segmentation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Hough Transform Global Approach to Diffusion MRI Tractography</dc:title>
  <dc:creator>Iman</dc:creator>
  <cp:lastModifiedBy>Iman Aganj</cp:lastModifiedBy>
  <cp:revision>467</cp:revision>
  <dcterms:created xsi:type="dcterms:W3CDTF">2006-08-16T00:00:00Z</dcterms:created>
  <dcterms:modified xsi:type="dcterms:W3CDTF">2019-04-10T21:37:51Z</dcterms:modified>
</cp:coreProperties>
</file>