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79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12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332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1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8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43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03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3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02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5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35A52-262B-4D80-AD62-348468C7B709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C22F9-9A4C-438E-A653-1B884822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52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9209"/>
            <a:ext cx="9144000" cy="1668339"/>
          </a:xfrm>
        </p:spPr>
        <p:txBody>
          <a:bodyPr>
            <a:normAutofit/>
          </a:bodyPr>
          <a:lstStyle/>
          <a:p>
            <a:r>
              <a:rPr lang="en-US" sz="2500" dirty="0" smtClean="0"/>
              <a:t>Autism is characterized in part by:</a:t>
            </a:r>
            <a:r>
              <a:rPr lang="en-US" sz="2500" dirty="0" smtClean="0"/>
              <a:t/>
            </a:r>
            <a:br>
              <a:rPr lang="en-US" sz="2500" dirty="0" smtClean="0"/>
            </a:br>
            <a:r>
              <a:rPr lang="en-US" sz="2500" dirty="0" smtClean="0"/>
              <a:t>- enhanced (or preserved) ability </a:t>
            </a:r>
            <a:r>
              <a:rPr lang="en-US" sz="2500" dirty="0"/>
              <a:t>to attend to local </a:t>
            </a:r>
            <a:r>
              <a:rPr lang="en-US" sz="2500" dirty="0" smtClean="0"/>
              <a:t>details</a:t>
            </a:r>
            <a:r>
              <a:rPr lang="en-US" sz="2500" dirty="0"/>
              <a:t/>
            </a:r>
            <a:br>
              <a:rPr lang="en-US" sz="2500" dirty="0"/>
            </a:br>
            <a:r>
              <a:rPr lang="en-US" sz="2500" dirty="0" smtClean="0"/>
              <a:t>   - impaired </a:t>
            </a:r>
            <a:r>
              <a:rPr lang="en-US" sz="2500" dirty="0"/>
              <a:t>ability to integrate the local context. </a:t>
            </a:r>
            <a:r>
              <a:rPr lang="en-US" sz="2500" dirty="0" smtClean="0"/>
              <a:t/>
            </a:r>
            <a:br>
              <a:rPr lang="en-US" sz="2500" dirty="0" smtClean="0"/>
            </a:br>
            <a:endParaRPr lang="en-US" sz="25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0" y="4231719"/>
            <a:ext cx="9144000" cy="1668339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dirty="0" smtClean="0"/>
              <a:t>Hypotheses:</a:t>
            </a:r>
          </a:p>
          <a:p>
            <a:pPr marL="457200" indent="-457200">
              <a:buAutoNum type="arabicParenR"/>
            </a:pPr>
            <a:r>
              <a:rPr lang="en-US" sz="2500" dirty="0" smtClean="0"/>
              <a:t>Global processing trials will be right hemisphere lateralized where as local trials will be lateralized to the left hemisphere</a:t>
            </a:r>
          </a:p>
          <a:p>
            <a:pPr marL="457200" indent="-457200">
              <a:buAutoNum type="arabicParenR"/>
            </a:pPr>
            <a:r>
              <a:rPr lang="en-US" sz="2500" dirty="0" smtClean="0"/>
              <a:t>Incongruent trials will require response inhibition and recruit more cognitive processing regions (frontal, </a:t>
            </a:r>
            <a:r>
              <a:rPr lang="en-US" sz="2500" dirty="0" err="1" smtClean="0"/>
              <a:t>etc</a:t>
            </a:r>
            <a:r>
              <a:rPr lang="en-US" sz="2500" dirty="0" smtClean="0"/>
              <a:t>). </a:t>
            </a:r>
            <a:endParaRPr lang="en-US" sz="25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94" t="15514" r="31540" b="37909"/>
          <a:stretch/>
        </p:blipFill>
        <p:spPr>
          <a:xfrm>
            <a:off x="2812325" y="1682450"/>
            <a:ext cx="2656024" cy="24502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66" t="15692" r="33334" b="38620"/>
          <a:stretch/>
        </p:blipFill>
        <p:spPr>
          <a:xfrm>
            <a:off x="6567054" y="1583458"/>
            <a:ext cx="2596738" cy="2648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89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vs </a:t>
            </a:r>
            <a:r>
              <a:rPr lang="en-US" smtClean="0"/>
              <a:t>Local Trials</a:t>
            </a:r>
            <a:r>
              <a:rPr lang="en-US" dirty="0" smtClean="0"/>
              <a:t>: Blue = more left hemisphere activation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04060"/>
            <a:ext cx="4853940" cy="48539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860" y="2004060"/>
            <a:ext cx="4853940" cy="485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914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Congruent vs Incongruent: Red= congruent, blue= incongruent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315" y="1972610"/>
            <a:ext cx="4599731" cy="459973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956" y="1972611"/>
            <a:ext cx="4671950" cy="46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315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67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Autism is characterized in part by: - enhanced (or preserved) ability to attend to local details    - impaired ability to integrate the local context.  </vt:lpstr>
      <vt:lpstr>Global vs Local Trials: Blue = more left hemisphere activation</vt:lpstr>
      <vt:lpstr>Congruent vs Incongruent: Red= congruent, blue= incongruent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Autism is characterized in part by: - enhanced (or preserved) ability to attend to local details    - impaired ability to integrate the local context.</dc:title>
  <dc:creator>Brian Mills</dc:creator>
  <cp:lastModifiedBy>Brian Mills</cp:lastModifiedBy>
  <cp:revision>5</cp:revision>
  <dcterms:created xsi:type="dcterms:W3CDTF">2014-04-04T14:50:43Z</dcterms:created>
  <dcterms:modified xsi:type="dcterms:W3CDTF">2014-04-04T14:57:24Z</dcterms:modified>
</cp:coreProperties>
</file>